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708" r:id="rId5"/>
  </p:sldMasterIdLst>
  <p:notesMasterIdLst>
    <p:notesMasterId r:id="rId24"/>
  </p:notesMasterIdLst>
  <p:handoutMasterIdLst>
    <p:handoutMasterId r:id="rId25"/>
  </p:handoutMasterIdLst>
  <p:sldIdLst>
    <p:sldId id="329" r:id="rId6"/>
    <p:sldId id="347" r:id="rId7"/>
    <p:sldId id="305" r:id="rId8"/>
    <p:sldId id="348" r:id="rId9"/>
    <p:sldId id="349" r:id="rId10"/>
    <p:sldId id="335" r:id="rId11"/>
    <p:sldId id="337" r:id="rId12"/>
    <p:sldId id="336" r:id="rId13"/>
    <p:sldId id="338" r:id="rId14"/>
    <p:sldId id="350" r:id="rId15"/>
    <p:sldId id="331" r:id="rId16"/>
    <p:sldId id="332" r:id="rId17"/>
    <p:sldId id="334" r:id="rId18"/>
    <p:sldId id="333" r:id="rId19"/>
    <p:sldId id="339" r:id="rId20"/>
    <p:sldId id="340" r:id="rId21"/>
    <p:sldId id="321" r:id="rId22"/>
    <p:sldId id="291" r:id="rId23"/>
  </p:sldIdLst>
  <p:sldSz cx="9144000" cy="5143500" type="screen16x9"/>
  <p:notesSz cx="6858000" cy="9144000"/>
  <p:custDataLst>
    <p:tags r:id="rId26"/>
  </p:custDataLst>
  <p:defaultTextStyle>
    <a:defPPr>
      <a:defRPr lang="ru-RU"/>
    </a:defPPr>
    <a:lvl1pPr marL="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5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55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26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1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96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8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>
          <p15:clr>
            <a:srgbClr val="A4A3A4"/>
          </p15:clr>
        </p15:guide>
        <p15:guide id="2" orient="horz" pos="3003">
          <p15:clr>
            <a:srgbClr val="A4A3A4"/>
          </p15:clr>
        </p15:guide>
        <p15:guide id="3" orient="horz" pos="713">
          <p15:clr>
            <a:srgbClr val="A4A3A4"/>
          </p15:clr>
        </p15:guide>
        <p15:guide id="4" orient="horz" pos="623">
          <p15:clr>
            <a:srgbClr val="A4A3A4"/>
          </p15:clr>
        </p15:guide>
        <p15:guide id="5" orient="horz" pos="2913">
          <p15:clr>
            <a:srgbClr val="A4A3A4"/>
          </p15:clr>
        </p15:guide>
        <p15:guide id="6" pos="226">
          <p15:clr>
            <a:srgbClr val="A4A3A4"/>
          </p15:clr>
        </p15:guide>
        <p15:guide id="7" pos="5534">
          <p15:clr>
            <a:srgbClr val="A4A3A4"/>
          </p15:clr>
        </p15:guide>
        <p15:guide id="8" pos="2812">
          <p15:clr>
            <a:srgbClr val="A4A3A4"/>
          </p15:clr>
        </p15:guide>
        <p15:guide id="9" pos="29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Antova" initials="AA" lastIdx="6" clrIdx="0"/>
  <p:cmAuthor id="1" name="Anna Larkina" initials="AL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5D"/>
    <a:srgbClr val="027A7A"/>
    <a:srgbClr val="258D86"/>
    <a:srgbClr val="65A49C"/>
    <a:srgbClr val="92BBB5"/>
    <a:srgbClr val="ECECEC"/>
    <a:srgbClr val="DADADA"/>
    <a:srgbClr val="C6C6C6"/>
    <a:srgbClr val="BCD5D1"/>
    <a:srgbClr val="74A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81395" autoAdjust="0"/>
  </p:normalViewPr>
  <p:slideViewPr>
    <p:cSldViewPr snapToObjects="1" showGuides="1">
      <p:cViewPr varScale="1">
        <p:scale>
          <a:sx n="125" d="100"/>
          <a:sy n="125" d="100"/>
        </p:scale>
        <p:origin x="816" y="90"/>
      </p:cViewPr>
      <p:guideLst>
        <p:guide orient="horz" pos="237"/>
        <p:guide orient="horz" pos="3003"/>
        <p:guide orient="horz" pos="713"/>
        <p:guide orient="horz" pos="623"/>
        <p:guide orient="horz" pos="2913"/>
        <p:guide pos="226"/>
        <p:guide pos="5534"/>
        <p:guide pos="2812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Objects="1" showGuides="1">
      <p:cViewPr varScale="1">
        <p:scale>
          <a:sx n="72" d="100"/>
          <a:sy n="72" d="100"/>
        </p:scale>
        <p:origin x="-2808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 algn="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300" b="1" cap="all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Топ 10 вещей, которые беспокоят родителей школьников</a:t>
            </a:r>
          </a:p>
        </c:rich>
      </c:tx>
      <c:layout>
        <c:manualLayout>
          <c:xMode val="edge"/>
          <c:yMode val="edge"/>
          <c:x val="0.3295078602634236"/>
          <c:y val="3.27029950044243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 algn="r"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336844858408891"/>
          <c:y val="0.11640533922627101"/>
          <c:w val="0.5467667993180737"/>
          <c:h val="0.86097694786946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Ухудшение зрения</c:v>
                </c:pt>
                <c:pt idx="1">
                  <c:v>Недостаток физической активности</c:v>
                </c:pt>
                <c:pt idx="2">
                  <c:v>Слишком сильная увлеченность онлайн-играми</c:v>
                </c:pt>
                <c:pt idx="3">
                  <c:v>Недостаток общения в реальном мире</c:v>
                </c:pt>
                <c:pt idx="4">
                  <c:v>Проба наркотиков</c:v>
                </c:pt>
                <c:pt idx="5">
                  <c:v>Плохая успеваемость/низкие оценки</c:v>
                </c:pt>
                <c:pt idx="6">
                  <c:v>Слишком сильная увлеченность социальными сетями или мессенджерами</c:v>
                </c:pt>
                <c:pt idx="7">
                  <c:v>Проба алкоголя, сигарет</c:v>
                </c:pt>
                <c:pt idx="8">
                  <c:v>Ребенок попал в плохую компанию</c:v>
                </c:pt>
                <c:pt idx="9">
                  <c:v>Ранний сексуальный опыт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0.31</c:v>
                </c:pt>
                <c:pt idx="1">
                  <c:v>0.28000000000000003</c:v>
                </c:pt>
                <c:pt idx="2">
                  <c:v>0.26</c:v>
                </c:pt>
                <c:pt idx="3">
                  <c:v>0.2</c:v>
                </c:pt>
                <c:pt idx="4">
                  <c:v>0.2</c:v>
                </c:pt>
                <c:pt idx="5">
                  <c:v>0.17</c:v>
                </c:pt>
                <c:pt idx="6">
                  <c:v>0.16</c:v>
                </c:pt>
                <c:pt idx="7">
                  <c:v>0.13</c:v>
                </c:pt>
                <c:pt idx="8">
                  <c:v>0.1</c:v>
                </c:pt>
                <c:pt idx="9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6D-47F9-B92D-4B18AB9AD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204951912"/>
        <c:axId val="204952304"/>
      </c:barChart>
      <c:catAx>
        <c:axId val="204951912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 marL="504000" algn="r">
              <a:lnSpc>
                <a:spcPct val="100000"/>
              </a:lnSpc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204952304"/>
        <c:crossesAt val="0"/>
        <c:auto val="0"/>
        <c:lblAlgn val="ctr"/>
        <c:lblOffset val="100"/>
        <c:noMultiLvlLbl val="0"/>
      </c:catAx>
      <c:valAx>
        <c:axId val="2049523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04951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300" b="1" cap="all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Что регулярно используют дети:</a:t>
            </a:r>
            <a:endParaRPr lang="en-US" sz="1300" b="1" cap="all" baseline="0" dirty="0">
              <a:solidFill>
                <a:srgbClr val="000000">
                  <a:lumMod val="65000"/>
                  <a:lumOff val="35000"/>
                </a:srgbClr>
              </a:solidFill>
              <a:latin typeface="+mj-lt"/>
            </a:endParaRPr>
          </a:p>
        </c:rich>
      </c:tx>
      <c:layout>
        <c:manualLayout>
          <c:xMode val="edge"/>
          <c:yMode val="edge"/>
          <c:x val="3.6999188534024834E-4"/>
          <c:y val="2.178776939847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620036714768513"/>
          <c:y val="0.10748632903248867"/>
          <c:w val="0.83379961778511291"/>
          <c:h val="0.6541703420422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На устройстве нет родительского контроля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Компьютер или ноутбук</c:v>
                </c:pt>
                <c:pt idx="1">
                  <c:v>Смартфон на базе Android</c:v>
                </c:pt>
                <c:pt idx="2">
                  <c:v>Планшет на базе Android</c:v>
                </c:pt>
                <c:pt idx="3">
                  <c:v>IPhone</c:v>
                </c:pt>
                <c:pt idx="4">
                  <c:v>IPad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0.77</c:v>
                </c:pt>
                <c:pt idx="1">
                  <c:v>0.86</c:v>
                </c:pt>
                <c:pt idx="2">
                  <c:v>0.9</c:v>
                </c:pt>
                <c:pt idx="3">
                  <c:v>0.95</c:v>
                </c:pt>
                <c:pt idx="4">
                  <c:v>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CF-4407-8A85-74A8796775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Дети регулярно пользуются этим устройством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 algn="l"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noFill/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Компьютер или ноутбук</c:v>
                </c:pt>
                <c:pt idx="1">
                  <c:v>Смартфон на базе Android</c:v>
                </c:pt>
                <c:pt idx="2">
                  <c:v>Планшет на базе Android</c:v>
                </c:pt>
                <c:pt idx="3">
                  <c:v>IPhone</c:v>
                </c:pt>
                <c:pt idx="4">
                  <c:v>IPad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0.79</c:v>
                </c:pt>
                <c:pt idx="1">
                  <c:v>0.69</c:v>
                </c:pt>
                <c:pt idx="2">
                  <c:v>0.44</c:v>
                </c:pt>
                <c:pt idx="3">
                  <c:v>0.17</c:v>
                </c:pt>
                <c:pt idx="4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CF-4407-8A85-74A879677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4953480"/>
        <c:axId val="205615000"/>
      </c:barChart>
      <c:catAx>
        <c:axId val="204953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205615000"/>
        <c:crossesAt val="0"/>
        <c:auto val="0"/>
        <c:lblAlgn val="ctr"/>
        <c:lblOffset val="100"/>
        <c:noMultiLvlLbl val="0"/>
      </c:catAx>
      <c:valAx>
        <c:axId val="2056150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04953480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717707368957629E-2"/>
          <c:y val="0.77295473814194349"/>
          <c:w val="0.81886905007163191"/>
          <c:h val="0.14425410475477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37EE0B-3691-454A-A8C2-555FBCB2F90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B4951B-70B1-4205-B3BB-55B42BBF6A31}">
      <dgm:prSet phldrT="[Text]"/>
      <dgm:spPr/>
      <dgm:t>
        <a:bodyPr/>
        <a:lstStyle/>
        <a:p>
          <a:r>
            <a:rPr lang="ru-RU" dirty="0" smtClean="0"/>
            <a:t>Вы общаетесь с анонимного аккаунта?</a:t>
          </a:r>
          <a:endParaRPr lang="ru-RU" dirty="0"/>
        </a:p>
      </dgm:t>
    </dgm:pt>
    <dgm:pt modelId="{1239524E-92EB-4630-A53F-16175D78B443}" type="parTrans" cxnId="{AB55855D-2767-4DD2-91AE-456BDBAAAB57}">
      <dgm:prSet/>
      <dgm:spPr/>
      <dgm:t>
        <a:bodyPr/>
        <a:lstStyle/>
        <a:p>
          <a:endParaRPr lang="ru-RU"/>
        </a:p>
      </dgm:t>
    </dgm:pt>
    <dgm:pt modelId="{C1F3E322-1888-48D0-A4EB-2671B1C3A7C3}" type="sibTrans" cxnId="{AB55855D-2767-4DD2-91AE-456BDBAAAB57}">
      <dgm:prSet/>
      <dgm:spPr/>
      <dgm:t>
        <a:bodyPr/>
        <a:lstStyle/>
        <a:p>
          <a:endParaRPr lang="ru-RU"/>
        </a:p>
      </dgm:t>
    </dgm:pt>
    <dgm:pt modelId="{7F61D084-AB5B-4B2F-AA9C-2DA26F4A7879}">
      <dgm:prSet phldrT="[Text]"/>
      <dgm:spPr/>
      <dgm:t>
        <a:bodyPr/>
        <a:lstStyle/>
        <a:p>
          <a:r>
            <a:rPr lang="ru-RU" dirty="0" smtClean="0"/>
            <a:t>Да</a:t>
          </a:r>
          <a:endParaRPr lang="ru-RU" dirty="0"/>
        </a:p>
      </dgm:t>
    </dgm:pt>
    <dgm:pt modelId="{35995374-9074-4668-8D9C-138663DA45B6}" type="parTrans" cxnId="{E241E41B-830E-423E-94F6-D3596B8F0B9D}">
      <dgm:prSet/>
      <dgm:spPr/>
      <dgm:t>
        <a:bodyPr/>
        <a:lstStyle/>
        <a:p>
          <a:endParaRPr lang="ru-RU"/>
        </a:p>
      </dgm:t>
    </dgm:pt>
    <dgm:pt modelId="{3670AA79-DE96-49F3-AD1B-1186812D55DC}" type="sibTrans" cxnId="{E241E41B-830E-423E-94F6-D3596B8F0B9D}">
      <dgm:prSet/>
      <dgm:spPr/>
      <dgm:t>
        <a:bodyPr/>
        <a:lstStyle/>
        <a:p>
          <a:endParaRPr lang="ru-RU"/>
        </a:p>
      </dgm:t>
    </dgm:pt>
    <dgm:pt modelId="{C287BF22-B474-4438-905A-03D684D59EA5}">
      <dgm:prSet phldrT="[Text]"/>
      <dgm:spPr/>
      <dgm:t>
        <a:bodyPr/>
        <a:lstStyle/>
        <a:p>
          <a:r>
            <a:rPr lang="ru-RU" dirty="0" smtClean="0"/>
            <a:t>Нет</a:t>
          </a:r>
          <a:endParaRPr lang="ru-RU" dirty="0"/>
        </a:p>
      </dgm:t>
    </dgm:pt>
    <dgm:pt modelId="{61C4CD91-1E42-4246-B680-90CCAC47F724}" type="parTrans" cxnId="{E091C0FD-337C-4461-B50B-311EB9925F70}">
      <dgm:prSet/>
      <dgm:spPr/>
      <dgm:t>
        <a:bodyPr/>
        <a:lstStyle/>
        <a:p>
          <a:endParaRPr lang="ru-RU"/>
        </a:p>
      </dgm:t>
    </dgm:pt>
    <dgm:pt modelId="{6F25F274-7CC1-4548-B74E-142B77267FA1}" type="sibTrans" cxnId="{E091C0FD-337C-4461-B50B-311EB9925F70}">
      <dgm:prSet/>
      <dgm:spPr/>
      <dgm:t>
        <a:bodyPr/>
        <a:lstStyle/>
        <a:p>
          <a:endParaRPr lang="ru-RU"/>
        </a:p>
      </dgm:t>
    </dgm:pt>
    <dgm:pt modelId="{B9C25B04-BD78-44EE-982A-8269036BFCFA}">
      <dgm:prSet phldrT="[Text]"/>
      <dgm:spPr/>
      <dgm:t>
        <a:bodyPr/>
        <a:lstStyle/>
        <a:p>
          <a:r>
            <a:rPr lang="ru-RU" dirty="0" smtClean="0"/>
            <a:t>Не раскрывайте своих личных данных и общайтесь с кем хотите</a:t>
          </a:r>
          <a:endParaRPr lang="ru-RU" dirty="0"/>
        </a:p>
      </dgm:t>
    </dgm:pt>
    <dgm:pt modelId="{7D9F4FF7-6127-4979-9FF1-8855DE6EE16E}" type="sibTrans" cxnId="{074D4E13-7A95-47C2-897A-AE5EC9A5C649}">
      <dgm:prSet/>
      <dgm:spPr/>
      <dgm:t>
        <a:bodyPr/>
        <a:lstStyle/>
        <a:p>
          <a:endParaRPr lang="ru-RU"/>
        </a:p>
      </dgm:t>
    </dgm:pt>
    <dgm:pt modelId="{5BD7DFD6-3360-4AB0-8142-91B495FFECB4}" type="parTrans" cxnId="{074D4E13-7A95-47C2-897A-AE5EC9A5C649}">
      <dgm:prSet/>
      <dgm:spPr/>
      <dgm:t>
        <a:bodyPr/>
        <a:lstStyle/>
        <a:p>
          <a:endParaRPr lang="ru-RU"/>
        </a:p>
      </dgm:t>
    </dgm:pt>
    <dgm:pt modelId="{B30F1446-045E-4C7F-95CB-AF7D12DCEBB2}">
      <dgm:prSet phldrT="[Text]"/>
      <dgm:spPr/>
      <dgm:t>
        <a:bodyPr/>
        <a:lstStyle/>
        <a:p>
          <a:r>
            <a:rPr lang="ru-RU" dirty="0" smtClean="0"/>
            <a:t>Безопасно общаться только с теми, кого вы знаете лично</a:t>
          </a:r>
          <a:endParaRPr lang="ru-RU" dirty="0"/>
        </a:p>
      </dgm:t>
    </dgm:pt>
    <dgm:pt modelId="{ED6032FD-D5F8-47D3-BF1E-3A60496F9131}" type="parTrans" cxnId="{9CB9C2BD-389A-4CCB-8B51-644703C8FD12}">
      <dgm:prSet/>
      <dgm:spPr/>
      <dgm:t>
        <a:bodyPr/>
        <a:lstStyle/>
        <a:p>
          <a:endParaRPr lang="ru-RU"/>
        </a:p>
      </dgm:t>
    </dgm:pt>
    <dgm:pt modelId="{CE40657E-D848-4F23-8707-7313930D9C5C}" type="sibTrans" cxnId="{9CB9C2BD-389A-4CCB-8B51-644703C8FD12}">
      <dgm:prSet/>
      <dgm:spPr/>
      <dgm:t>
        <a:bodyPr/>
        <a:lstStyle/>
        <a:p>
          <a:endParaRPr lang="ru-RU"/>
        </a:p>
      </dgm:t>
    </dgm:pt>
    <dgm:pt modelId="{AED7C213-B997-47A9-B7A1-73ECEFA897F1}" type="pres">
      <dgm:prSet presAssocID="{1537EE0B-3691-454A-A8C2-555FBCB2F9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E28E19-0E63-43BB-B4F2-1E477644EF74}" type="pres">
      <dgm:prSet presAssocID="{66B4951B-70B1-4205-B3BB-55B42BBF6A31}" presName="hierRoot1" presStyleCnt="0">
        <dgm:presLayoutVars>
          <dgm:hierBranch val="init"/>
        </dgm:presLayoutVars>
      </dgm:prSet>
      <dgm:spPr/>
    </dgm:pt>
    <dgm:pt modelId="{A5A7DB5B-579F-46CA-B794-DA3190D8F463}" type="pres">
      <dgm:prSet presAssocID="{66B4951B-70B1-4205-B3BB-55B42BBF6A31}" presName="rootComposite1" presStyleCnt="0"/>
      <dgm:spPr/>
    </dgm:pt>
    <dgm:pt modelId="{FA8EC13B-1FAF-4B58-862D-1295BCB1A3C4}" type="pres">
      <dgm:prSet presAssocID="{66B4951B-70B1-4205-B3BB-55B42BBF6A31}" presName="rootText1" presStyleLbl="node0" presStyleIdx="0" presStyleCnt="1" custScaleX="210099" custScaleY="65821" custLinFactNeighborX="-1327" custLinFactNeighborY="-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F3AEC2-B965-4877-B28C-5B054A203513}" type="pres">
      <dgm:prSet presAssocID="{66B4951B-70B1-4205-B3BB-55B42BBF6A3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2DE412C-244F-4358-9B07-DADEF31D4316}" type="pres">
      <dgm:prSet presAssocID="{66B4951B-70B1-4205-B3BB-55B42BBF6A31}" presName="hierChild2" presStyleCnt="0"/>
      <dgm:spPr/>
    </dgm:pt>
    <dgm:pt modelId="{9CFCCCFB-5142-4D98-B8CA-5BBDAB29F392}" type="pres">
      <dgm:prSet presAssocID="{35995374-9074-4668-8D9C-138663DA45B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0C0C86E-B94E-4091-AD94-B0653815EB19}" type="pres">
      <dgm:prSet presAssocID="{7F61D084-AB5B-4B2F-AA9C-2DA26F4A7879}" presName="hierRoot2" presStyleCnt="0">
        <dgm:presLayoutVars>
          <dgm:hierBranch val="init"/>
        </dgm:presLayoutVars>
      </dgm:prSet>
      <dgm:spPr/>
    </dgm:pt>
    <dgm:pt modelId="{F1EF5AC3-A4F4-44BD-AFA6-9ABCDF529838}" type="pres">
      <dgm:prSet presAssocID="{7F61D084-AB5B-4B2F-AA9C-2DA26F4A7879}" presName="rootComposite" presStyleCnt="0"/>
      <dgm:spPr/>
    </dgm:pt>
    <dgm:pt modelId="{9CCC93FA-172B-44E4-A01B-09D1B65DC9CB}" type="pres">
      <dgm:prSet presAssocID="{7F61D084-AB5B-4B2F-AA9C-2DA26F4A787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932B02-73AD-42E5-89C8-D9EDCD60657D}" type="pres">
      <dgm:prSet presAssocID="{7F61D084-AB5B-4B2F-AA9C-2DA26F4A7879}" presName="rootConnector" presStyleLbl="node2" presStyleIdx="0" presStyleCnt="2"/>
      <dgm:spPr/>
      <dgm:t>
        <a:bodyPr/>
        <a:lstStyle/>
        <a:p>
          <a:endParaRPr lang="ru-RU"/>
        </a:p>
      </dgm:t>
    </dgm:pt>
    <dgm:pt modelId="{9F62E400-4FFF-4645-B9BC-8DAE383EE516}" type="pres">
      <dgm:prSet presAssocID="{7F61D084-AB5B-4B2F-AA9C-2DA26F4A7879}" presName="hierChild4" presStyleCnt="0"/>
      <dgm:spPr/>
    </dgm:pt>
    <dgm:pt modelId="{688865DA-0A77-410F-B8C2-9EEB1A381C92}" type="pres">
      <dgm:prSet presAssocID="{5BD7DFD6-3360-4AB0-8142-91B495FFECB4}" presName="Name37" presStyleLbl="parChTrans1D3" presStyleIdx="0" presStyleCnt="2"/>
      <dgm:spPr/>
      <dgm:t>
        <a:bodyPr/>
        <a:lstStyle/>
        <a:p>
          <a:endParaRPr lang="ru-RU"/>
        </a:p>
      </dgm:t>
    </dgm:pt>
    <dgm:pt modelId="{086469AC-9DA2-4261-983D-176AD2A7F83E}" type="pres">
      <dgm:prSet presAssocID="{B9C25B04-BD78-44EE-982A-8269036BFCFA}" presName="hierRoot2" presStyleCnt="0">
        <dgm:presLayoutVars>
          <dgm:hierBranch val="init"/>
        </dgm:presLayoutVars>
      </dgm:prSet>
      <dgm:spPr/>
    </dgm:pt>
    <dgm:pt modelId="{46F1E437-D17F-45EF-BFEE-A85C0618B9E8}" type="pres">
      <dgm:prSet presAssocID="{B9C25B04-BD78-44EE-982A-8269036BFCFA}" presName="rootComposite" presStyleCnt="0"/>
      <dgm:spPr/>
    </dgm:pt>
    <dgm:pt modelId="{164F2AA9-33F1-4A9A-83F8-598FAADDA66B}" type="pres">
      <dgm:prSet presAssocID="{B9C25B04-BD78-44EE-982A-8269036BFCFA}" presName="rootText" presStyleLbl="node3" presStyleIdx="0" presStyleCnt="2" custLinFactNeighborX="-4349" custLinFactNeighborY="-66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D674A1-5AF4-4DDB-A71C-3611E123E656}" type="pres">
      <dgm:prSet presAssocID="{B9C25B04-BD78-44EE-982A-8269036BFCFA}" presName="rootConnector" presStyleLbl="node3" presStyleIdx="0" presStyleCnt="2"/>
      <dgm:spPr/>
      <dgm:t>
        <a:bodyPr/>
        <a:lstStyle/>
        <a:p>
          <a:endParaRPr lang="ru-RU"/>
        </a:p>
      </dgm:t>
    </dgm:pt>
    <dgm:pt modelId="{7FAE7279-1C6D-4925-8121-82BDCC7FA4D5}" type="pres">
      <dgm:prSet presAssocID="{B9C25B04-BD78-44EE-982A-8269036BFCFA}" presName="hierChild4" presStyleCnt="0"/>
      <dgm:spPr/>
    </dgm:pt>
    <dgm:pt modelId="{68009BE6-9ECB-470E-9EAE-F1BEB0C78BAF}" type="pres">
      <dgm:prSet presAssocID="{B9C25B04-BD78-44EE-982A-8269036BFCFA}" presName="hierChild5" presStyleCnt="0"/>
      <dgm:spPr/>
    </dgm:pt>
    <dgm:pt modelId="{B0736382-68AC-40C6-9C90-2751B3EB89F7}" type="pres">
      <dgm:prSet presAssocID="{7F61D084-AB5B-4B2F-AA9C-2DA26F4A7879}" presName="hierChild5" presStyleCnt="0"/>
      <dgm:spPr/>
    </dgm:pt>
    <dgm:pt modelId="{1FE14706-D3D2-46EC-9357-051ACB2840AE}" type="pres">
      <dgm:prSet presAssocID="{61C4CD91-1E42-4246-B680-90CCAC47F72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7A0D1D7-C23E-4AB1-8811-3B99B970B1EF}" type="pres">
      <dgm:prSet presAssocID="{C287BF22-B474-4438-905A-03D684D59EA5}" presName="hierRoot2" presStyleCnt="0">
        <dgm:presLayoutVars>
          <dgm:hierBranch val="init"/>
        </dgm:presLayoutVars>
      </dgm:prSet>
      <dgm:spPr/>
    </dgm:pt>
    <dgm:pt modelId="{76117076-3F02-43D8-991F-540CB6544FC2}" type="pres">
      <dgm:prSet presAssocID="{C287BF22-B474-4438-905A-03D684D59EA5}" presName="rootComposite" presStyleCnt="0"/>
      <dgm:spPr/>
    </dgm:pt>
    <dgm:pt modelId="{3838060D-CABD-476B-B357-D0FD04B4AFB4}" type="pres">
      <dgm:prSet presAssocID="{C287BF22-B474-4438-905A-03D684D59EA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5564A0-8E4F-4A0B-9593-A32A23639936}" type="pres">
      <dgm:prSet presAssocID="{C287BF22-B474-4438-905A-03D684D59EA5}" presName="rootConnector" presStyleLbl="node2" presStyleIdx="1" presStyleCnt="2"/>
      <dgm:spPr/>
      <dgm:t>
        <a:bodyPr/>
        <a:lstStyle/>
        <a:p>
          <a:endParaRPr lang="ru-RU"/>
        </a:p>
      </dgm:t>
    </dgm:pt>
    <dgm:pt modelId="{685C889D-2070-448A-9A6C-530DD8B835FF}" type="pres">
      <dgm:prSet presAssocID="{C287BF22-B474-4438-905A-03D684D59EA5}" presName="hierChild4" presStyleCnt="0"/>
      <dgm:spPr/>
    </dgm:pt>
    <dgm:pt modelId="{D5B1A636-735B-487C-A8AE-79825E9ABD8D}" type="pres">
      <dgm:prSet presAssocID="{ED6032FD-D5F8-47D3-BF1E-3A60496F9131}" presName="Name37" presStyleLbl="parChTrans1D3" presStyleIdx="1" presStyleCnt="2"/>
      <dgm:spPr/>
      <dgm:t>
        <a:bodyPr/>
        <a:lstStyle/>
        <a:p>
          <a:endParaRPr lang="ru-RU"/>
        </a:p>
      </dgm:t>
    </dgm:pt>
    <dgm:pt modelId="{9BC06370-610A-41B2-8130-4F1D37602235}" type="pres">
      <dgm:prSet presAssocID="{B30F1446-045E-4C7F-95CB-AF7D12DCEBB2}" presName="hierRoot2" presStyleCnt="0">
        <dgm:presLayoutVars>
          <dgm:hierBranch val="init"/>
        </dgm:presLayoutVars>
      </dgm:prSet>
      <dgm:spPr/>
    </dgm:pt>
    <dgm:pt modelId="{EFA70A33-DD9F-42AC-92D5-2EFFC5A389A9}" type="pres">
      <dgm:prSet presAssocID="{B30F1446-045E-4C7F-95CB-AF7D12DCEBB2}" presName="rootComposite" presStyleCnt="0"/>
      <dgm:spPr/>
    </dgm:pt>
    <dgm:pt modelId="{84DB1A59-E22B-4012-B1C6-85CF7BBA3FD1}" type="pres">
      <dgm:prSet presAssocID="{B30F1446-045E-4C7F-95CB-AF7D12DCEBB2}" presName="rootText" presStyleLbl="node3" presStyleIdx="1" presStyleCnt="2" custLinFactNeighborX="261" custLinFactNeighborY="-5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51B2E7-D28B-4F34-9D4C-B2C70EC35E66}" type="pres">
      <dgm:prSet presAssocID="{B30F1446-045E-4C7F-95CB-AF7D12DCEBB2}" presName="rootConnector" presStyleLbl="node3" presStyleIdx="1" presStyleCnt="2"/>
      <dgm:spPr/>
      <dgm:t>
        <a:bodyPr/>
        <a:lstStyle/>
        <a:p>
          <a:endParaRPr lang="ru-RU"/>
        </a:p>
      </dgm:t>
    </dgm:pt>
    <dgm:pt modelId="{76D6A43D-E808-4ECF-B72F-9B3B670C8A38}" type="pres">
      <dgm:prSet presAssocID="{B30F1446-045E-4C7F-95CB-AF7D12DCEBB2}" presName="hierChild4" presStyleCnt="0"/>
      <dgm:spPr/>
    </dgm:pt>
    <dgm:pt modelId="{67C1932E-5121-4CC2-A9CB-620DEED69419}" type="pres">
      <dgm:prSet presAssocID="{B30F1446-045E-4C7F-95CB-AF7D12DCEBB2}" presName="hierChild5" presStyleCnt="0"/>
      <dgm:spPr/>
    </dgm:pt>
    <dgm:pt modelId="{B1B3BB32-595E-45C2-A490-3AA76981A3DB}" type="pres">
      <dgm:prSet presAssocID="{C287BF22-B474-4438-905A-03D684D59EA5}" presName="hierChild5" presStyleCnt="0"/>
      <dgm:spPr/>
    </dgm:pt>
    <dgm:pt modelId="{084B8B17-0CF7-436C-B108-CEAA2A600CE7}" type="pres">
      <dgm:prSet presAssocID="{66B4951B-70B1-4205-B3BB-55B42BBF6A31}" presName="hierChild3" presStyleCnt="0"/>
      <dgm:spPr/>
    </dgm:pt>
  </dgm:ptLst>
  <dgm:cxnLst>
    <dgm:cxn modelId="{968C8781-811C-4C4E-8FF9-01F887CF4DC2}" type="presOf" srcId="{7F61D084-AB5B-4B2F-AA9C-2DA26F4A7879}" destId="{9CCC93FA-172B-44E4-A01B-09D1B65DC9CB}" srcOrd="0" destOrd="0" presId="urn:microsoft.com/office/officeart/2005/8/layout/orgChart1"/>
    <dgm:cxn modelId="{2B851455-21CF-4CC7-8B0F-48C98273A629}" type="presOf" srcId="{35995374-9074-4668-8D9C-138663DA45B6}" destId="{9CFCCCFB-5142-4D98-B8CA-5BBDAB29F392}" srcOrd="0" destOrd="0" presId="urn:microsoft.com/office/officeart/2005/8/layout/orgChart1"/>
    <dgm:cxn modelId="{AED4D619-46FD-43D5-BB89-6E901245622C}" type="presOf" srcId="{61C4CD91-1E42-4246-B680-90CCAC47F724}" destId="{1FE14706-D3D2-46EC-9357-051ACB2840AE}" srcOrd="0" destOrd="0" presId="urn:microsoft.com/office/officeart/2005/8/layout/orgChart1"/>
    <dgm:cxn modelId="{976BE714-FA75-44A1-80E4-73803D5A5397}" type="presOf" srcId="{B30F1446-045E-4C7F-95CB-AF7D12DCEBB2}" destId="{E251B2E7-D28B-4F34-9D4C-B2C70EC35E66}" srcOrd="1" destOrd="0" presId="urn:microsoft.com/office/officeart/2005/8/layout/orgChart1"/>
    <dgm:cxn modelId="{B1D0656C-85A6-49E0-B244-C2BC3A63C681}" type="presOf" srcId="{B9C25B04-BD78-44EE-982A-8269036BFCFA}" destId="{38D674A1-5AF4-4DDB-A71C-3611E123E656}" srcOrd="1" destOrd="0" presId="urn:microsoft.com/office/officeart/2005/8/layout/orgChart1"/>
    <dgm:cxn modelId="{3AAA8C7D-1075-4A45-92D9-CA601285E7AB}" type="presOf" srcId="{ED6032FD-D5F8-47D3-BF1E-3A60496F9131}" destId="{D5B1A636-735B-487C-A8AE-79825E9ABD8D}" srcOrd="0" destOrd="0" presId="urn:microsoft.com/office/officeart/2005/8/layout/orgChart1"/>
    <dgm:cxn modelId="{AB55855D-2767-4DD2-91AE-456BDBAAAB57}" srcId="{1537EE0B-3691-454A-A8C2-555FBCB2F904}" destId="{66B4951B-70B1-4205-B3BB-55B42BBF6A31}" srcOrd="0" destOrd="0" parTransId="{1239524E-92EB-4630-A53F-16175D78B443}" sibTransId="{C1F3E322-1888-48D0-A4EB-2671B1C3A7C3}"/>
    <dgm:cxn modelId="{C799D207-98E1-424A-9416-017E961893F2}" type="presOf" srcId="{C287BF22-B474-4438-905A-03D684D59EA5}" destId="{3838060D-CABD-476B-B357-D0FD04B4AFB4}" srcOrd="0" destOrd="0" presId="urn:microsoft.com/office/officeart/2005/8/layout/orgChart1"/>
    <dgm:cxn modelId="{9CB9C2BD-389A-4CCB-8B51-644703C8FD12}" srcId="{C287BF22-B474-4438-905A-03D684D59EA5}" destId="{B30F1446-045E-4C7F-95CB-AF7D12DCEBB2}" srcOrd="0" destOrd="0" parTransId="{ED6032FD-D5F8-47D3-BF1E-3A60496F9131}" sibTransId="{CE40657E-D848-4F23-8707-7313930D9C5C}"/>
    <dgm:cxn modelId="{3F80AB01-A16A-4496-8076-B43E9BD6BA4A}" type="presOf" srcId="{B30F1446-045E-4C7F-95CB-AF7D12DCEBB2}" destId="{84DB1A59-E22B-4012-B1C6-85CF7BBA3FD1}" srcOrd="0" destOrd="0" presId="urn:microsoft.com/office/officeart/2005/8/layout/orgChart1"/>
    <dgm:cxn modelId="{074D4E13-7A95-47C2-897A-AE5EC9A5C649}" srcId="{7F61D084-AB5B-4B2F-AA9C-2DA26F4A7879}" destId="{B9C25B04-BD78-44EE-982A-8269036BFCFA}" srcOrd="0" destOrd="0" parTransId="{5BD7DFD6-3360-4AB0-8142-91B495FFECB4}" sibTransId="{7D9F4FF7-6127-4979-9FF1-8855DE6EE16E}"/>
    <dgm:cxn modelId="{81D68B85-BDBE-471A-AAB0-17291F2ADF81}" type="presOf" srcId="{C287BF22-B474-4438-905A-03D684D59EA5}" destId="{265564A0-8E4F-4A0B-9593-A32A23639936}" srcOrd="1" destOrd="0" presId="urn:microsoft.com/office/officeart/2005/8/layout/orgChart1"/>
    <dgm:cxn modelId="{E17B7B0A-39BE-4505-993F-C0CC8F6F25B6}" type="presOf" srcId="{66B4951B-70B1-4205-B3BB-55B42BBF6A31}" destId="{4DF3AEC2-B965-4877-B28C-5B054A203513}" srcOrd="1" destOrd="0" presId="urn:microsoft.com/office/officeart/2005/8/layout/orgChart1"/>
    <dgm:cxn modelId="{6BBC8EED-179C-44F4-819D-D50CFB1CF614}" type="presOf" srcId="{5BD7DFD6-3360-4AB0-8142-91B495FFECB4}" destId="{688865DA-0A77-410F-B8C2-9EEB1A381C92}" srcOrd="0" destOrd="0" presId="urn:microsoft.com/office/officeart/2005/8/layout/orgChart1"/>
    <dgm:cxn modelId="{1D9F73C0-AE41-4B4C-93B4-600976F41652}" type="presOf" srcId="{1537EE0B-3691-454A-A8C2-555FBCB2F904}" destId="{AED7C213-B997-47A9-B7A1-73ECEFA897F1}" srcOrd="0" destOrd="0" presId="urn:microsoft.com/office/officeart/2005/8/layout/orgChart1"/>
    <dgm:cxn modelId="{E241E41B-830E-423E-94F6-D3596B8F0B9D}" srcId="{66B4951B-70B1-4205-B3BB-55B42BBF6A31}" destId="{7F61D084-AB5B-4B2F-AA9C-2DA26F4A7879}" srcOrd="0" destOrd="0" parTransId="{35995374-9074-4668-8D9C-138663DA45B6}" sibTransId="{3670AA79-DE96-49F3-AD1B-1186812D55DC}"/>
    <dgm:cxn modelId="{ACB10C71-7ECA-4294-9D3E-1F86736FF0E2}" type="presOf" srcId="{66B4951B-70B1-4205-B3BB-55B42BBF6A31}" destId="{FA8EC13B-1FAF-4B58-862D-1295BCB1A3C4}" srcOrd="0" destOrd="0" presId="urn:microsoft.com/office/officeart/2005/8/layout/orgChart1"/>
    <dgm:cxn modelId="{414169AF-CACB-4B43-BFD7-8D2D5EA29811}" type="presOf" srcId="{7F61D084-AB5B-4B2F-AA9C-2DA26F4A7879}" destId="{42932B02-73AD-42E5-89C8-D9EDCD60657D}" srcOrd="1" destOrd="0" presId="urn:microsoft.com/office/officeart/2005/8/layout/orgChart1"/>
    <dgm:cxn modelId="{E091C0FD-337C-4461-B50B-311EB9925F70}" srcId="{66B4951B-70B1-4205-B3BB-55B42BBF6A31}" destId="{C287BF22-B474-4438-905A-03D684D59EA5}" srcOrd="1" destOrd="0" parTransId="{61C4CD91-1E42-4246-B680-90CCAC47F724}" sibTransId="{6F25F274-7CC1-4548-B74E-142B77267FA1}"/>
    <dgm:cxn modelId="{7CD9D8BF-0151-4350-A59C-43C7B2748C37}" type="presOf" srcId="{B9C25B04-BD78-44EE-982A-8269036BFCFA}" destId="{164F2AA9-33F1-4A9A-83F8-598FAADDA66B}" srcOrd="0" destOrd="0" presId="urn:microsoft.com/office/officeart/2005/8/layout/orgChart1"/>
    <dgm:cxn modelId="{A49B3BC9-E844-4678-907E-1890F1542B93}" type="presParOf" srcId="{AED7C213-B997-47A9-B7A1-73ECEFA897F1}" destId="{8AE28E19-0E63-43BB-B4F2-1E477644EF74}" srcOrd="0" destOrd="0" presId="urn:microsoft.com/office/officeart/2005/8/layout/orgChart1"/>
    <dgm:cxn modelId="{0C20533B-3093-4E75-BD37-72B450E500E5}" type="presParOf" srcId="{8AE28E19-0E63-43BB-B4F2-1E477644EF74}" destId="{A5A7DB5B-579F-46CA-B794-DA3190D8F463}" srcOrd="0" destOrd="0" presId="urn:microsoft.com/office/officeart/2005/8/layout/orgChart1"/>
    <dgm:cxn modelId="{C17F05AF-E763-41FD-9D22-176B8D26E589}" type="presParOf" srcId="{A5A7DB5B-579F-46CA-B794-DA3190D8F463}" destId="{FA8EC13B-1FAF-4B58-862D-1295BCB1A3C4}" srcOrd="0" destOrd="0" presId="urn:microsoft.com/office/officeart/2005/8/layout/orgChart1"/>
    <dgm:cxn modelId="{E43D1A80-6788-4D55-A5B1-F245DA2FEBAE}" type="presParOf" srcId="{A5A7DB5B-579F-46CA-B794-DA3190D8F463}" destId="{4DF3AEC2-B965-4877-B28C-5B054A203513}" srcOrd="1" destOrd="0" presId="urn:microsoft.com/office/officeart/2005/8/layout/orgChart1"/>
    <dgm:cxn modelId="{BD0C0BE7-60FD-44A3-8FA8-E9B8563C2F5A}" type="presParOf" srcId="{8AE28E19-0E63-43BB-B4F2-1E477644EF74}" destId="{D2DE412C-244F-4358-9B07-DADEF31D4316}" srcOrd="1" destOrd="0" presId="urn:microsoft.com/office/officeart/2005/8/layout/orgChart1"/>
    <dgm:cxn modelId="{B87A9AE0-86B3-49D4-969E-BADC59534E7A}" type="presParOf" srcId="{D2DE412C-244F-4358-9B07-DADEF31D4316}" destId="{9CFCCCFB-5142-4D98-B8CA-5BBDAB29F392}" srcOrd="0" destOrd="0" presId="urn:microsoft.com/office/officeart/2005/8/layout/orgChart1"/>
    <dgm:cxn modelId="{C3825E8B-293E-43EB-A6F6-69FF8D8DF592}" type="presParOf" srcId="{D2DE412C-244F-4358-9B07-DADEF31D4316}" destId="{50C0C86E-B94E-4091-AD94-B0653815EB19}" srcOrd="1" destOrd="0" presId="urn:microsoft.com/office/officeart/2005/8/layout/orgChart1"/>
    <dgm:cxn modelId="{5E791C73-891D-4959-9118-36F799213880}" type="presParOf" srcId="{50C0C86E-B94E-4091-AD94-B0653815EB19}" destId="{F1EF5AC3-A4F4-44BD-AFA6-9ABCDF529838}" srcOrd="0" destOrd="0" presId="urn:microsoft.com/office/officeart/2005/8/layout/orgChart1"/>
    <dgm:cxn modelId="{AADB16B2-DF64-47CA-9AC6-4BC715FD4DB6}" type="presParOf" srcId="{F1EF5AC3-A4F4-44BD-AFA6-9ABCDF529838}" destId="{9CCC93FA-172B-44E4-A01B-09D1B65DC9CB}" srcOrd="0" destOrd="0" presId="urn:microsoft.com/office/officeart/2005/8/layout/orgChart1"/>
    <dgm:cxn modelId="{4BD772C8-1595-4CE7-927A-DD578F57DC72}" type="presParOf" srcId="{F1EF5AC3-A4F4-44BD-AFA6-9ABCDF529838}" destId="{42932B02-73AD-42E5-89C8-D9EDCD60657D}" srcOrd="1" destOrd="0" presId="urn:microsoft.com/office/officeart/2005/8/layout/orgChart1"/>
    <dgm:cxn modelId="{3CC57142-7802-487A-96A7-0C9B9608E133}" type="presParOf" srcId="{50C0C86E-B94E-4091-AD94-B0653815EB19}" destId="{9F62E400-4FFF-4645-B9BC-8DAE383EE516}" srcOrd="1" destOrd="0" presId="urn:microsoft.com/office/officeart/2005/8/layout/orgChart1"/>
    <dgm:cxn modelId="{0017926D-EF71-40EC-AB1F-6ECE3F0F7C35}" type="presParOf" srcId="{9F62E400-4FFF-4645-B9BC-8DAE383EE516}" destId="{688865DA-0A77-410F-B8C2-9EEB1A381C92}" srcOrd="0" destOrd="0" presId="urn:microsoft.com/office/officeart/2005/8/layout/orgChart1"/>
    <dgm:cxn modelId="{AA3C0612-489F-4633-BB6C-A2C47D7655C5}" type="presParOf" srcId="{9F62E400-4FFF-4645-B9BC-8DAE383EE516}" destId="{086469AC-9DA2-4261-983D-176AD2A7F83E}" srcOrd="1" destOrd="0" presId="urn:microsoft.com/office/officeart/2005/8/layout/orgChart1"/>
    <dgm:cxn modelId="{1234042D-3600-499B-BC03-E22C99ED9EA8}" type="presParOf" srcId="{086469AC-9DA2-4261-983D-176AD2A7F83E}" destId="{46F1E437-D17F-45EF-BFEE-A85C0618B9E8}" srcOrd="0" destOrd="0" presId="urn:microsoft.com/office/officeart/2005/8/layout/orgChart1"/>
    <dgm:cxn modelId="{B27031C7-A5DF-4BE1-ABCE-369AF8FC3E8A}" type="presParOf" srcId="{46F1E437-D17F-45EF-BFEE-A85C0618B9E8}" destId="{164F2AA9-33F1-4A9A-83F8-598FAADDA66B}" srcOrd="0" destOrd="0" presId="urn:microsoft.com/office/officeart/2005/8/layout/orgChart1"/>
    <dgm:cxn modelId="{31476571-9CC3-4AA6-81F6-7222227557D4}" type="presParOf" srcId="{46F1E437-D17F-45EF-BFEE-A85C0618B9E8}" destId="{38D674A1-5AF4-4DDB-A71C-3611E123E656}" srcOrd="1" destOrd="0" presId="urn:microsoft.com/office/officeart/2005/8/layout/orgChart1"/>
    <dgm:cxn modelId="{1D374F53-DA9F-4614-A4FA-91BA7D6D4BE6}" type="presParOf" srcId="{086469AC-9DA2-4261-983D-176AD2A7F83E}" destId="{7FAE7279-1C6D-4925-8121-82BDCC7FA4D5}" srcOrd="1" destOrd="0" presId="urn:microsoft.com/office/officeart/2005/8/layout/orgChart1"/>
    <dgm:cxn modelId="{D157F87F-9886-4F5A-ACBF-DF4F9FEE5CFB}" type="presParOf" srcId="{086469AC-9DA2-4261-983D-176AD2A7F83E}" destId="{68009BE6-9ECB-470E-9EAE-F1BEB0C78BAF}" srcOrd="2" destOrd="0" presId="urn:microsoft.com/office/officeart/2005/8/layout/orgChart1"/>
    <dgm:cxn modelId="{5950B235-D438-439D-895B-4026BF3FE747}" type="presParOf" srcId="{50C0C86E-B94E-4091-AD94-B0653815EB19}" destId="{B0736382-68AC-40C6-9C90-2751B3EB89F7}" srcOrd="2" destOrd="0" presId="urn:microsoft.com/office/officeart/2005/8/layout/orgChart1"/>
    <dgm:cxn modelId="{FAD48317-8FDC-4012-87CD-25A3EA22C052}" type="presParOf" srcId="{D2DE412C-244F-4358-9B07-DADEF31D4316}" destId="{1FE14706-D3D2-46EC-9357-051ACB2840AE}" srcOrd="2" destOrd="0" presId="urn:microsoft.com/office/officeart/2005/8/layout/orgChart1"/>
    <dgm:cxn modelId="{7E839D62-93E2-4774-A19D-B14928198E25}" type="presParOf" srcId="{D2DE412C-244F-4358-9B07-DADEF31D4316}" destId="{B7A0D1D7-C23E-4AB1-8811-3B99B970B1EF}" srcOrd="3" destOrd="0" presId="urn:microsoft.com/office/officeart/2005/8/layout/orgChart1"/>
    <dgm:cxn modelId="{CD37899A-E1FF-4975-A9A6-F53980EA73A8}" type="presParOf" srcId="{B7A0D1D7-C23E-4AB1-8811-3B99B970B1EF}" destId="{76117076-3F02-43D8-991F-540CB6544FC2}" srcOrd="0" destOrd="0" presId="urn:microsoft.com/office/officeart/2005/8/layout/orgChart1"/>
    <dgm:cxn modelId="{CDDC520B-A573-4100-A791-E0AB9C9ABA84}" type="presParOf" srcId="{76117076-3F02-43D8-991F-540CB6544FC2}" destId="{3838060D-CABD-476B-B357-D0FD04B4AFB4}" srcOrd="0" destOrd="0" presId="urn:microsoft.com/office/officeart/2005/8/layout/orgChart1"/>
    <dgm:cxn modelId="{EE4D6A08-BA7B-4927-B6F5-46899674A0F5}" type="presParOf" srcId="{76117076-3F02-43D8-991F-540CB6544FC2}" destId="{265564A0-8E4F-4A0B-9593-A32A23639936}" srcOrd="1" destOrd="0" presId="urn:microsoft.com/office/officeart/2005/8/layout/orgChart1"/>
    <dgm:cxn modelId="{84576389-3D0C-4B9F-A6D4-9971A196F600}" type="presParOf" srcId="{B7A0D1D7-C23E-4AB1-8811-3B99B970B1EF}" destId="{685C889D-2070-448A-9A6C-530DD8B835FF}" srcOrd="1" destOrd="0" presId="urn:microsoft.com/office/officeart/2005/8/layout/orgChart1"/>
    <dgm:cxn modelId="{25201C4A-E0B8-4C7A-889B-671D288AFEC8}" type="presParOf" srcId="{685C889D-2070-448A-9A6C-530DD8B835FF}" destId="{D5B1A636-735B-487C-A8AE-79825E9ABD8D}" srcOrd="0" destOrd="0" presId="urn:microsoft.com/office/officeart/2005/8/layout/orgChart1"/>
    <dgm:cxn modelId="{F7AC2B04-F883-4B2C-BC20-EBC6A3E072B3}" type="presParOf" srcId="{685C889D-2070-448A-9A6C-530DD8B835FF}" destId="{9BC06370-610A-41B2-8130-4F1D37602235}" srcOrd="1" destOrd="0" presId="urn:microsoft.com/office/officeart/2005/8/layout/orgChart1"/>
    <dgm:cxn modelId="{88973356-4B20-4200-A1B0-D41EFEEDB77B}" type="presParOf" srcId="{9BC06370-610A-41B2-8130-4F1D37602235}" destId="{EFA70A33-DD9F-42AC-92D5-2EFFC5A389A9}" srcOrd="0" destOrd="0" presId="urn:microsoft.com/office/officeart/2005/8/layout/orgChart1"/>
    <dgm:cxn modelId="{D8754541-4C59-4BCB-9A89-E10997CC269C}" type="presParOf" srcId="{EFA70A33-DD9F-42AC-92D5-2EFFC5A389A9}" destId="{84DB1A59-E22B-4012-B1C6-85CF7BBA3FD1}" srcOrd="0" destOrd="0" presId="urn:microsoft.com/office/officeart/2005/8/layout/orgChart1"/>
    <dgm:cxn modelId="{049B9355-1C64-4863-BE8A-14362FEA89AC}" type="presParOf" srcId="{EFA70A33-DD9F-42AC-92D5-2EFFC5A389A9}" destId="{E251B2E7-D28B-4F34-9D4C-B2C70EC35E66}" srcOrd="1" destOrd="0" presId="urn:microsoft.com/office/officeart/2005/8/layout/orgChart1"/>
    <dgm:cxn modelId="{164E2D23-EC13-4E08-82D8-BE3083D04DBE}" type="presParOf" srcId="{9BC06370-610A-41B2-8130-4F1D37602235}" destId="{76D6A43D-E808-4ECF-B72F-9B3B670C8A38}" srcOrd="1" destOrd="0" presId="urn:microsoft.com/office/officeart/2005/8/layout/orgChart1"/>
    <dgm:cxn modelId="{0F221E8F-E605-45D1-92B6-277E53C476C7}" type="presParOf" srcId="{9BC06370-610A-41B2-8130-4F1D37602235}" destId="{67C1932E-5121-4CC2-A9CB-620DEED69419}" srcOrd="2" destOrd="0" presId="urn:microsoft.com/office/officeart/2005/8/layout/orgChart1"/>
    <dgm:cxn modelId="{F8FD4F4D-6D79-455B-86DD-821B79B67FF6}" type="presParOf" srcId="{B7A0D1D7-C23E-4AB1-8811-3B99B970B1EF}" destId="{B1B3BB32-595E-45C2-A490-3AA76981A3DB}" srcOrd="2" destOrd="0" presId="urn:microsoft.com/office/officeart/2005/8/layout/orgChart1"/>
    <dgm:cxn modelId="{B088D0BA-925A-4535-84BE-00FD6143C4B6}" type="presParOf" srcId="{8AE28E19-0E63-43BB-B4F2-1E477644EF74}" destId="{084B8B17-0CF7-436C-B108-CEAA2A600C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59949-9825-439A-B3D9-3715DDE5358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4CF6BD-D68A-41C3-9011-79547284ABE9}">
      <dgm:prSet phldrT="[Text]"/>
      <dgm:spPr/>
      <dgm:t>
        <a:bodyPr/>
        <a:lstStyle/>
        <a:p>
          <a:r>
            <a:rPr lang="ru-RU" dirty="0" smtClean="0"/>
            <a:t>Данные, которыми часто делятся подростки</a:t>
          </a:r>
          <a:endParaRPr lang="ru-RU" dirty="0"/>
        </a:p>
      </dgm:t>
    </dgm:pt>
    <dgm:pt modelId="{EF4A6943-B09C-4D3C-B32C-3426BAC46765}" type="parTrans" cxnId="{CC9121C1-A604-4558-BBE2-15519BE9B054}">
      <dgm:prSet/>
      <dgm:spPr/>
      <dgm:t>
        <a:bodyPr/>
        <a:lstStyle/>
        <a:p>
          <a:endParaRPr lang="ru-RU"/>
        </a:p>
      </dgm:t>
    </dgm:pt>
    <dgm:pt modelId="{9D58BFE6-8783-4523-8B9E-3B3782E982A2}" type="sibTrans" cxnId="{CC9121C1-A604-4558-BBE2-15519BE9B054}">
      <dgm:prSet/>
      <dgm:spPr/>
      <dgm:t>
        <a:bodyPr/>
        <a:lstStyle/>
        <a:p>
          <a:endParaRPr lang="ru-RU"/>
        </a:p>
      </dgm:t>
    </dgm:pt>
    <dgm:pt modelId="{27B89411-A0E5-4DA7-8042-F84B21F979C1}">
      <dgm:prSet phldrT="[Text]"/>
      <dgm:spPr/>
      <dgm:t>
        <a:bodyPr/>
        <a:lstStyle/>
        <a:p>
          <a:r>
            <a:rPr lang="ru-RU" dirty="0" smtClean="0"/>
            <a:t>Номер школы</a:t>
          </a:r>
          <a:endParaRPr lang="ru-RU" dirty="0"/>
        </a:p>
      </dgm:t>
    </dgm:pt>
    <dgm:pt modelId="{E2AAE85D-67A6-4B31-8360-3A6103243621}" type="parTrans" cxnId="{9F7D4807-AE2A-4BE4-9055-4463AAED0654}">
      <dgm:prSet/>
      <dgm:spPr/>
      <dgm:t>
        <a:bodyPr/>
        <a:lstStyle/>
        <a:p>
          <a:endParaRPr lang="ru-RU"/>
        </a:p>
      </dgm:t>
    </dgm:pt>
    <dgm:pt modelId="{E0632BE9-75CE-4330-A3E0-937BB0E05D17}" type="sibTrans" cxnId="{9F7D4807-AE2A-4BE4-9055-4463AAED0654}">
      <dgm:prSet/>
      <dgm:spPr/>
      <dgm:t>
        <a:bodyPr/>
        <a:lstStyle/>
        <a:p>
          <a:endParaRPr lang="ru-RU"/>
        </a:p>
      </dgm:t>
    </dgm:pt>
    <dgm:pt modelId="{F90B2D87-58FC-461E-B35D-23EDB77430C6}">
      <dgm:prSet phldrT="[Text]"/>
      <dgm:spPr/>
      <dgm:t>
        <a:bodyPr/>
        <a:lstStyle/>
        <a:p>
          <a:r>
            <a:rPr lang="ru-RU" dirty="0" smtClean="0"/>
            <a:t>Город</a:t>
          </a:r>
          <a:endParaRPr lang="ru-RU" dirty="0"/>
        </a:p>
      </dgm:t>
    </dgm:pt>
    <dgm:pt modelId="{547A8AC6-2E60-4D3C-A59C-CF2B640D7DFC}" type="parTrans" cxnId="{8D58D280-EE0A-4DFF-A93E-13F8B3522C92}">
      <dgm:prSet/>
      <dgm:spPr/>
      <dgm:t>
        <a:bodyPr/>
        <a:lstStyle/>
        <a:p>
          <a:endParaRPr lang="ru-RU"/>
        </a:p>
      </dgm:t>
    </dgm:pt>
    <dgm:pt modelId="{6CFFF0A0-B5C2-45F5-9951-3C4B28A7F209}" type="sibTrans" cxnId="{8D58D280-EE0A-4DFF-A93E-13F8B3522C92}">
      <dgm:prSet/>
      <dgm:spPr/>
      <dgm:t>
        <a:bodyPr/>
        <a:lstStyle/>
        <a:p>
          <a:endParaRPr lang="ru-RU"/>
        </a:p>
      </dgm:t>
    </dgm:pt>
    <dgm:pt modelId="{942EAC2B-9E54-422A-9112-B631A2845639}">
      <dgm:prSet phldrT="[Text]"/>
      <dgm:spPr/>
      <dgm:t>
        <a:bodyPr/>
        <a:lstStyle/>
        <a:p>
          <a:r>
            <a:rPr lang="ru-RU" dirty="0" smtClean="0"/>
            <a:t>Родственные связи</a:t>
          </a:r>
          <a:endParaRPr lang="ru-RU" dirty="0"/>
        </a:p>
      </dgm:t>
    </dgm:pt>
    <dgm:pt modelId="{7C34F92F-E6D7-4019-A1F0-916F569233A5}" type="parTrans" cxnId="{8C1DD8FE-4C90-4D34-8407-A34851E99E40}">
      <dgm:prSet/>
      <dgm:spPr/>
      <dgm:t>
        <a:bodyPr/>
        <a:lstStyle/>
        <a:p>
          <a:endParaRPr lang="ru-RU"/>
        </a:p>
      </dgm:t>
    </dgm:pt>
    <dgm:pt modelId="{948B2D11-0843-4968-81F0-1FE8E20889E1}" type="sibTrans" cxnId="{8C1DD8FE-4C90-4D34-8407-A34851E99E40}">
      <dgm:prSet/>
      <dgm:spPr/>
      <dgm:t>
        <a:bodyPr/>
        <a:lstStyle/>
        <a:p>
          <a:endParaRPr lang="ru-RU"/>
        </a:p>
      </dgm:t>
    </dgm:pt>
    <dgm:pt modelId="{D212BA21-C7CD-46BA-8758-832B0C6893BB}">
      <dgm:prSet phldrT="[Text]"/>
      <dgm:spPr/>
      <dgm:t>
        <a:bodyPr/>
        <a:lstStyle/>
        <a:p>
          <a:r>
            <a:rPr lang="ru-RU" dirty="0" smtClean="0"/>
            <a:t>Телефон</a:t>
          </a:r>
          <a:endParaRPr lang="ru-RU" dirty="0"/>
        </a:p>
      </dgm:t>
    </dgm:pt>
    <dgm:pt modelId="{8D82E9CF-AC37-4669-A5FC-21A4BED1433B}" type="parTrans" cxnId="{8EC69BBC-EF9E-44A1-9F75-9717A865AF84}">
      <dgm:prSet/>
      <dgm:spPr/>
      <dgm:t>
        <a:bodyPr/>
        <a:lstStyle/>
        <a:p>
          <a:endParaRPr lang="ru-RU"/>
        </a:p>
      </dgm:t>
    </dgm:pt>
    <dgm:pt modelId="{B9497459-1F26-4717-9943-04F9AAC3C6F4}" type="sibTrans" cxnId="{8EC69BBC-EF9E-44A1-9F75-9717A865AF84}">
      <dgm:prSet/>
      <dgm:spPr/>
      <dgm:t>
        <a:bodyPr/>
        <a:lstStyle/>
        <a:p>
          <a:endParaRPr lang="ru-RU"/>
        </a:p>
      </dgm:t>
    </dgm:pt>
    <dgm:pt modelId="{551B0D1B-9671-4F58-BA20-908B159E85D9}" type="pres">
      <dgm:prSet presAssocID="{16959949-9825-439A-B3D9-3715DDE535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55845B-ACC6-473D-BBB4-07D6A4DA2C7C}" type="pres">
      <dgm:prSet presAssocID="{E14CF6BD-D68A-41C3-9011-79547284ABE9}" presName="root" presStyleCnt="0"/>
      <dgm:spPr/>
    </dgm:pt>
    <dgm:pt modelId="{06EE9219-A4CC-4379-BE90-42D01C2AE9F8}" type="pres">
      <dgm:prSet presAssocID="{E14CF6BD-D68A-41C3-9011-79547284ABE9}" presName="rootComposite" presStyleCnt="0"/>
      <dgm:spPr/>
    </dgm:pt>
    <dgm:pt modelId="{415FE3B2-8063-448C-BBBC-35706D796229}" type="pres">
      <dgm:prSet presAssocID="{E14CF6BD-D68A-41C3-9011-79547284ABE9}" presName="rootText" presStyleLbl="node1" presStyleIdx="0" presStyleCnt="1" custScaleX="350213" custScaleY="133623"/>
      <dgm:spPr/>
      <dgm:t>
        <a:bodyPr/>
        <a:lstStyle/>
        <a:p>
          <a:endParaRPr lang="ru-RU"/>
        </a:p>
      </dgm:t>
    </dgm:pt>
    <dgm:pt modelId="{67F8626F-7CEA-47B1-BC3D-FAA2B1539E1D}" type="pres">
      <dgm:prSet presAssocID="{E14CF6BD-D68A-41C3-9011-79547284ABE9}" presName="rootConnector" presStyleLbl="node1" presStyleIdx="0" presStyleCnt="1"/>
      <dgm:spPr/>
      <dgm:t>
        <a:bodyPr/>
        <a:lstStyle/>
        <a:p>
          <a:endParaRPr lang="ru-RU"/>
        </a:p>
      </dgm:t>
    </dgm:pt>
    <dgm:pt modelId="{A04E21D5-EE47-48C7-B765-66DA4D870B6D}" type="pres">
      <dgm:prSet presAssocID="{E14CF6BD-D68A-41C3-9011-79547284ABE9}" presName="childShape" presStyleCnt="0"/>
      <dgm:spPr/>
    </dgm:pt>
    <dgm:pt modelId="{76089961-615B-43C1-87D5-542BC46E3635}" type="pres">
      <dgm:prSet presAssocID="{E2AAE85D-67A6-4B31-8360-3A6103243621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E0F5633-59B7-4717-8AE1-B661A46CF01E}" type="pres">
      <dgm:prSet presAssocID="{27B89411-A0E5-4DA7-8042-F84B21F979C1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4C0E1-A990-43C1-9E9A-48BF46F25D1C}" type="pres">
      <dgm:prSet presAssocID="{547A8AC6-2E60-4D3C-A59C-CF2B640D7DFC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1B80473-CF7E-496D-BB8B-1D1651A47551}" type="pres">
      <dgm:prSet presAssocID="{F90B2D87-58FC-461E-B35D-23EDB77430C6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729F6-2E29-4E1B-A2B9-2D3B606526CB}" type="pres">
      <dgm:prSet presAssocID="{7C34F92F-E6D7-4019-A1F0-916F569233A5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CED17C5-34E8-4D00-B1A1-74386D3BA003}" type="pres">
      <dgm:prSet presAssocID="{942EAC2B-9E54-422A-9112-B631A2845639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C9CA5-ED51-43F1-913C-B82C58FA8669}" type="pres">
      <dgm:prSet presAssocID="{8D82E9CF-AC37-4669-A5FC-21A4BED1433B}" presName="Name13" presStyleLbl="parChTrans1D2" presStyleIdx="3" presStyleCnt="4"/>
      <dgm:spPr/>
      <dgm:t>
        <a:bodyPr/>
        <a:lstStyle/>
        <a:p>
          <a:endParaRPr lang="ru-RU"/>
        </a:p>
      </dgm:t>
    </dgm:pt>
    <dgm:pt modelId="{BC8FBFBA-C972-4CC6-8B0B-E6E6A3CEF2E8}" type="pres">
      <dgm:prSet presAssocID="{D212BA21-C7CD-46BA-8758-832B0C6893BB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D719CF-2ACD-499B-AD7B-C76829411543}" type="presOf" srcId="{F90B2D87-58FC-461E-B35D-23EDB77430C6}" destId="{51B80473-CF7E-496D-BB8B-1D1651A47551}" srcOrd="0" destOrd="0" presId="urn:microsoft.com/office/officeart/2005/8/layout/hierarchy3"/>
    <dgm:cxn modelId="{8BFD00EB-AA33-4657-A2F9-6A9B3FA04860}" type="presOf" srcId="{27B89411-A0E5-4DA7-8042-F84B21F979C1}" destId="{9E0F5633-59B7-4717-8AE1-B661A46CF01E}" srcOrd="0" destOrd="0" presId="urn:microsoft.com/office/officeart/2005/8/layout/hierarchy3"/>
    <dgm:cxn modelId="{CE00E210-AA4B-4467-8738-DC9182D6CC63}" type="presOf" srcId="{16959949-9825-439A-B3D9-3715DDE53586}" destId="{551B0D1B-9671-4F58-BA20-908B159E85D9}" srcOrd="0" destOrd="0" presId="urn:microsoft.com/office/officeart/2005/8/layout/hierarchy3"/>
    <dgm:cxn modelId="{E4C07D12-8E25-494B-A02C-2C60BB999582}" type="presOf" srcId="{E2AAE85D-67A6-4B31-8360-3A6103243621}" destId="{76089961-615B-43C1-87D5-542BC46E3635}" srcOrd="0" destOrd="0" presId="urn:microsoft.com/office/officeart/2005/8/layout/hierarchy3"/>
    <dgm:cxn modelId="{5AF113B2-AB39-41A2-BEAB-D008A67E0991}" type="presOf" srcId="{7C34F92F-E6D7-4019-A1F0-916F569233A5}" destId="{FA4729F6-2E29-4E1B-A2B9-2D3B606526CB}" srcOrd="0" destOrd="0" presId="urn:microsoft.com/office/officeart/2005/8/layout/hierarchy3"/>
    <dgm:cxn modelId="{C851D4C3-9586-4B41-B1AC-876AAD74AD48}" type="presOf" srcId="{E14CF6BD-D68A-41C3-9011-79547284ABE9}" destId="{67F8626F-7CEA-47B1-BC3D-FAA2B1539E1D}" srcOrd="1" destOrd="0" presId="urn:microsoft.com/office/officeart/2005/8/layout/hierarchy3"/>
    <dgm:cxn modelId="{8EC69BBC-EF9E-44A1-9F75-9717A865AF84}" srcId="{E14CF6BD-D68A-41C3-9011-79547284ABE9}" destId="{D212BA21-C7CD-46BA-8758-832B0C6893BB}" srcOrd="3" destOrd="0" parTransId="{8D82E9CF-AC37-4669-A5FC-21A4BED1433B}" sibTransId="{B9497459-1F26-4717-9943-04F9AAC3C6F4}"/>
    <dgm:cxn modelId="{CC9121C1-A604-4558-BBE2-15519BE9B054}" srcId="{16959949-9825-439A-B3D9-3715DDE53586}" destId="{E14CF6BD-D68A-41C3-9011-79547284ABE9}" srcOrd="0" destOrd="0" parTransId="{EF4A6943-B09C-4D3C-B32C-3426BAC46765}" sibTransId="{9D58BFE6-8783-4523-8B9E-3B3782E982A2}"/>
    <dgm:cxn modelId="{215369F5-3F62-48AC-ACCE-FABF90E5F87B}" type="presOf" srcId="{D212BA21-C7CD-46BA-8758-832B0C6893BB}" destId="{BC8FBFBA-C972-4CC6-8B0B-E6E6A3CEF2E8}" srcOrd="0" destOrd="0" presId="urn:microsoft.com/office/officeart/2005/8/layout/hierarchy3"/>
    <dgm:cxn modelId="{8C1DD8FE-4C90-4D34-8407-A34851E99E40}" srcId="{E14CF6BD-D68A-41C3-9011-79547284ABE9}" destId="{942EAC2B-9E54-422A-9112-B631A2845639}" srcOrd="2" destOrd="0" parTransId="{7C34F92F-E6D7-4019-A1F0-916F569233A5}" sibTransId="{948B2D11-0843-4968-81F0-1FE8E20889E1}"/>
    <dgm:cxn modelId="{54BD3938-E0A0-4068-9D53-FDBA0E6AF2F2}" type="presOf" srcId="{942EAC2B-9E54-422A-9112-B631A2845639}" destId="{5CED17C5-34E8-4D00-B1A1-74386D3BA003}" srcOrd="0" destOrd="0" presId="urn:microsoft.com/office/officeart/2005/8/layout/hierarchy3"/>
    <dgm:cxn modelId="{8D58D280-EE0A-4DFF-A93E-13F8B3522C92}" srcId="{E14CF6BD-D68A-41C3-9011-79547284ABE9}" destId="{F90B2D87-58FC-461E-B35D-23EDB77430C6}" srcOrd="1" destOrd="0" parTransId="{547A8AC6-2E60-4D3C-A59C-CF2B640D7DFC}" sibTransId="{6CFFF0A0-B5C2-45F5-9951-3C4B28A7F209}"/>
    <dgm:cxn modelId="{96242F38-ACB7-4A75-AB64-C6639A2778A8}" type="presOf" srcId="{E14CF6BD-D68A-41C3-9011-79547284ABE9}" destId="{415FE3B2-8063-448C-BBBC-35706D796229}" srcOrd="0" destOrd="0" presId="urn:microsoft.com/office/officeart/2005/8/layout/hierarchy3"/>
    <dgm:cxn modelId="{411E3A32-A652-4747-86C9-0B2216985139}" type="presOf" srcId="{8D82E9CF-AC37-4669-A5FC-21A4BED1433B}" destId="{53CC9CA5-ED51-43F1-913C-B82C58FA8669}" srcOrd="0" destOrd="0" presId="urn:microsoft.com/office/officeart/2005/8/layout/hierarchy3"/>
    <dgm:cxn modelId="{EB15410C-DE53-43E6-B4BD-F12C25713500}" type="presOf" srcId="{547A8AC6-2E60-4D3C-A59C-CF2B640D7DFC}" destId="{0BD4C0E1-A990-43C1-9E9A-48BF46F25D1C}" srcOrd="0" destOrd="0" presId="urn:microsoft.com/office/officeart/2005/8/layout/hierarchy3"/>
    <dgm:cxn modelId="{9F7D4807-AE2A-4BE4-9055-4463AAED0654}" srcId="{E14CF6BD-D68A-41C3-9011-79547284ABE9}" destId="{27B89411-A0E5-4DA7-8042-F84B21F979C1}" srcOrd="0" destOrd="0" parTransId="{E2AAE85D-67A6-4B31-8360-3A6103243621}" sibTransId="{E0632BE9-75CE-4330-A3E0-937BB0E05D17}"/>
    <dgm:cxn modelId="{2028002D-86AE-4960-9A78-73FE7D5DE160}" type="presParOf" srcId="{551B0D1B-9671-4F58-BA20-908B159E85D9}" destId="{0A55845B-ACC6-473D-BBB4-07D6A4DA2C7C}" srcOrd="0" destOrd="0" presId="urn:microsoft.com/office/officeart/2005/8/layout/hierarchy3"/>
    <dgm:cxn modelId="{CC92575B-EE54-4D54-B306-436FCBF32FDD}" type="presParOf" srcId="{0A55845B-ACC6-473D-BBB4-07D6A4DA2C7C}" destId="{06EE9219-A4CC-4379-BE90-42D01C2AE9F8}" srcOrd="0" destOrd="0" presId="urn:microsoft.com/office/officeart/2005/8/layout/hierarchy3"/>
    <dgm:cxn modelId="{8AA49881-813F-4925-91C7-492DCDC05D41}" type="presParOf" srcId="{06EE9219-A4CC-4379-BE90-42D01C2AE9F8}" destId="{415FE3B2-8063-448C-BBBC-35706D796229}" srcOrd="0" destOrd="0" presId="urn:microsoft.com/office/officeart/2005/8/layout/hierarchy3"/>
    <dgm:cxn modelId="{5388A394-6ECA-4869-BD6E-F0B9CE27D903}" type="presParOf" srcId="{06EE9219-A4CC-4379-BE90-42D01C2AE9F8}" destId="{67F8626F-7CEA-47B1-BC3D-FAA2B1539E1D}" srcOrd="1" destOrd="0" presId="urn:microsoft.com/office/officeart/2005/8/layout/hierarchy3"/>
    <dgm:cxn modelId="{F0F68F73-DC76-4C1F-8709-996E124BD21B}" type="presParOf" srcId="{0A55845B-ACC6-473D-BBB4-07D6A4DA2C7C}" destId="{A04E21D5-EE47-48C7-B765-66DA4D870B6D}" srcOrd="1" destOrd="0" presId="urn:microsoft.com/office/officeart/2005/8/layout/hierarchy3"/>
    <dgm:cxn modelId="{6AF04034-8A23-4E4D-89D9-26FFC2BD9F74}" type="presParOf" srcId="{A04E21D5-EE47-48C7-B765-66DA4D870B6D}" destId="{76089961-615B-43C1-87D5-542BC46E3635}" srcOrd="0" destOrd="0" presId="urn:microsoft.com/office/officeart/2005/8/layout/hierarchy3"/>
    <dgm:cxn modelId="{8F092A4F-B6E5-4DA4-909C-6C5110867D86}" type="presParOf" srcId="{A04E21D5-EE47-48C7-B765-66DA4D870B6D}" destId="{9E0F5633-59B7-4717-8AE1-B661A46CF01E}" srcOrd="1" destOrd="0" presId="urn:microsoft.com/office/officeart/2005/8/layout/hierarchy3"/>
    <dgm:cxn modelId="{5502C6CA-7D0A-41BD-BA14-CDAD0AEC1D67}" type="presParOf" srcId="{A04E21D5-EE47-48C7-B765-66DA4D870B6D}" destId="{0BD4C0E1-A990-43C1-9E9A-48BF46F25D1C}" srcOrd="2" destOrd="0" presId="urn:microsoft.com/office/officeart/2005/8/layout/hierarchy3"/>
    <dgm:cxn modelId="{5CCF0A11-280F-4058-BBEC-38E7B450D1F4}" type="presParOf" srcId="{A04E21D5-EE47-48C7-B765-66DA4D870B6D}" destId="{51B80473-CF7E-496D-BB8B-1D1651A47551}" srcOrd="3" destOrd="0" presId="urn:microsoft.com/office/officeart/2005/8/layout/hierarchy3"/>
    <dgm:cxn modelId="{8494DD19-F7DE-492C-959E-D185504C5E46}" type="presParOf" srcId="{A04E21D5-EE47-48C7-B765-66DA4D870B6D}" destId="{FA4729F6-2E29-4E1B-A2B9-2D3B606526CB}" srcOrd="4" destOrd="0" presId="urn:microsoft.com/office/officeart/2005/8/layout/hierarchy3"/>
    <dgm:cxn modelId="{47124EC9-EF8C-496C-97DD-B1808BE6F88A}" type="presParOf" srcId="{A04E21D5-EE47-48C7-B765-66DA4D870B6D}" destId="{5CED17C5-34E8-4D00-B1A1-74386D3BA003}" srcOrd="5" destOrd="0" presId="urn:microsoft.com/office/officeart/2005/8/layout/hierarchy3"/>
    <dgm:cxn modelId="{76589E37-7F71-4F86-9291-E124832D4AB0}" type="presParOf" srcId="{A04E21D5-EE47-48C7-B765-66DA4D870B6D}" destId="{53CC9CA5-ED51-43F1-913C-B82C58FA8669}" srcOrd="6" destOrd="0" presId="urn:microsoft.com/office/officeart/2005/8/layout/hierarchy3"/>
    <dgm:cxn modelId="{1C4B99C1-3A96-4B7A-ABDD-8AF95CC31127}" type="presParOf" srcId="{A04E21D5-EE47-48C7-B765-66DA4D870B6D}" destId="{BC8FBFBA-C972-4CC6-8B0B-E6E6A3CEF2E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1A636-735B-487C-A8AE-79825E9ABD8D}">
      <dsp:nvSpPr>
        <dsp:cNvPr id="0" name=""/>
        <dsp:cNvSpPr/>
      </dsp:nvSpPr>
      <dsp:spPr>
        <a:xfrm>
          <a:off x="3233737" y="2414044"/>
          <a:ext cx="354317" cy="1062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070"/>
              </a:lnTo>
              <a:lnTo>
                <a:pt x="354317" y="10620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14706-D3D2-46EC-9357-051ACB2840AE}">
      <dsp:nvSpPr>
        <dsp:cNvPr id="0" name=""/>
        <dsp:cNvSpPr/>
      </dsp:nvSpPr>
      <dsp:spPr>
        <a:xfrm>
          <a:off x="2726975" y="764091"/>
          <a:ext cx="1435449" cy="489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312"/>
              </a:lnTo>
              <a:lnTo>
                <a:pt x="1435449" y="245312"/>
              </a:lnTo>
              <a:lnTo>
                <a:pt x="1435449" y="4890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865DA-0A77-410F-B8C2-9EEB1A381C92}">
      <dsp:nvSpPr>
        <dsp:cNvPr id="0" name=""/>
        <dsp:cNvSpPr/>
      </dsp:nvSpPr>
      <dsp:spPr>
        <a:xfrm>
          <a:off x="424457" y="2414044"/>
          <a:ext cx="247286" cy="990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468"/>
              </a:lnTo>
              <a:lnTo>
                <a:pt x="247286" y="9904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CCCFB-5142-4D98-B8CA-5BBDAB29F392}">
      <dsp:nvSpPr>
        <dsp:cNvPr id="0" name=""/>
        <dsp:cNvSpPr/>
      </dsp:nvSpPr>
      <dsp:spPr>
        <a:xfrm>
          <a:off x="1353145" y="764091"/>
          <a:ext cx="1373830" cy="489093"/>
        </a:xfrm>
        <a:custGeom>
          <a:avLst/>
          <a:gdLst/>
          <a:ahLst/>
          <a:cxnLst/>
          <a:rect l="0" t="0" r="0" b="0"/>
          <a:pathLst>
            <a:path>
              <a:moveTo>
                <a:pt x="1373830" y="0"/>
              </a:moveTo>
              <a:lnTo>
                <a:pt x="1373830" y="245312"/>
              </a:lnTo>
              <a:lnTo>
                <a:pt x="0" y="245312"/>
              </a:lnTo>
              <a:lnTo>
                <a:pt x="0" y="4890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EC13B-1FAF-4B58-862D-1295BCB1A3C4}">
      <dsp:nvSpPr>
        <dsp:cNvPr id="0" name=""/>
        <dsp:cNvSpPr/>
      </dsp:nvSpPr>
      <dsp:spPr>
        <a:xfrm>
          <a:off x="288022" y="2"/>
          <a:ext cx="4877907" cy="764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 общаетесь с анонимного аккаунта?</a:t>
          </a:r>
          <a:endParaRPr lang="ru-RU" sz="1800" kern="1200" dirty="0"/>
        </a:p>
      </dsp:txBody>
      <dsp:txXfrm>
        <a:off x="288022" y="2"/>
        <a:ext cx="4877907" cy="764089"/>
      </dsp:txXfrm>
    </dsp:sp>
    <dsp:sp modelId="{9CCC93FA-172B-44E4-A01B-09D1B65DC9CB}">
      <dsp:nvSpPr>
        <dsp:cNvPr id="0" name=""/>
        <dsp:cNvSpPr/>
      </dsp:nvSpPr>
      <dsp:spPr>
        <a:xfrm>
          <a:off x="192285" y="1253185"/>
          <a:ext cx="2321718" cy="11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Да</a:t>
          </a:r>
          <a:endParaRPr lang="ru-RU" sz="1800" kern="1200" dirty="0"/>
        </a:p>
      </dsp:txBody>
      <dsp:txXfrm>
        <a:off x="192285" y="1253185"/>
        <a:ext cx="2321718" cy="1160859"/>
      </dsp:txXfrm>
    </dsp:sp>
    <dsp:sp modelId="{164F2AA9-33F1-4A9A-83F8-598FAADDA66B}">
      <dsp:nvSpPr>
        <dsp:cNvPr id="0" name=""/>
        <dsp:cNvSpPr/>
      </dsp:nvSpPr>
      <dsp:spPr>
        <a:xfrm>
          <a:off x="671744" y="2824083"/>
          <a:ext cx="2321718" cy="11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 раскрывайте своих личных данных и общайтесь с кем хотите</a:t>
          </a:r>
          <a:endParaRPr lang="ru-RU" sz="1800" kern="1200" dirty="0"/>
        </a:p>
      </dsp:txBody>
      <dsp:txXfrm>
        <a:off x="671744" y="2824083"/>
        <a:ext cx="2321718" cy="1160859"/>
      </dsp:txXfrm>
    </dsp:sp>
    <dsp:sp modelId="{3838060D-CABD-476B-B357-D0FD04B4AFB4}">
      <dsp:nvSpPr>
        <dsp:cNvPr id="0" name=""/>
        <dsp:cNvSpPr/>
      </dsp:nvSpPr>
      <dsp:spPr>
        <a:xfrm>
          <a:off x="3001565" y="1253185"/>
          <a:ext cx="2321718" cy="11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Нет</a:t>
          </a:r>
          <a:endParaRPr lang="ru-RU" sz="1800" kern="1200" dirty="0"/>
        </a:p>
      </dsp:txBody>
      <dsp:txXfrm>
        <a:off x="3001565" y="1253185"/>
        <a:ext cx="2321718" cy="1160859"/>
      </dsp:txXfrm>
    </dsp:sp>
    <dsp:sp modelId="{84DB1A59-E22B-4012-B1C6-85CF7BBA3FD1}">
      <dsp:nvSpPr>
        <dsp:cNvPr id="0" name=""/>
        <dsp:cNvSpPr/>
      </dsp:nvSpPr>
      <dsp:spPr>
        <a:xfrm>
          <a:off x="3588054" y="2895685"/>
          <a:ext cx="2321718" cy="11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Безопасно общаться только с теми, кого вы знаете лично</a:t>
          </a:r>
          <a:endParaRPr lang="ru-RU" sz="1800" kern="1200" dirty="0"/>
        </a:p>
      </dsp:txBody>
      <dsp:txXfrm>
        <a:off x="3588054" y="2895685"/>
        <a:ext cx="2321718" cy="1160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FE3B2-8063-448C-BBBC-35706D796229}">
      <dsp:nvSpPr>
        <dsp:cNvPr id="0" name=""/>
        <dsp:cNvSpPr/>
      </dsp:nvSpPr>
      <dsp:spPr>
        <a:xfrm>
          <a:off x="804167" y="2172"/>
          <a:ext cx="4487664" cy="856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Данные, которыми часто делятся подростки</a:t>
          </a:r>
          <a:endParaRPr lang="ru-RU" sz="2700" kern="1200" dirty="0"/>
        </a:p>
      </dsp:txBody>
      <dsp:txXfrm>
        <a:off x="829242" y="27247"/>
        <a:ext cx="4437514" cy="805979"/>
      </dsp:txXfrm>
    </dsp:sp>
    <dsp:sp modelId="{76089961-615B-43C1-87D5-542BC46E3635}">
      <dsp:nvSpPr>
        <dsp:cNvPr id="0" name=""/>
        <dsp:cNvSpPr/>
      </dsp:nvSpPr>
      <dsp:spPr>
        <a:xfrm>
          <a:off x="1252934" y="858301"/>
          <a:ext cx="448766" cy="480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528"/>
              </a:lnTo>
              <a:lnTo>
                <a:pt x="448766" y="480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F5633-59B7-4717-8AE1-B661A46CF01E}">
      <dsp:nvSpPr>
        <dsp:cNvPr id="0" name=""/>
        <dsp:cNvSpPr/>
      </dsp:nvSpPr>
      <dsp:spPr>
        <a:xfrm>
          <a:off x="1701700" y="1018478"/>
          <a:ext cx="1025128" cy="64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Номер школы</a:t>
          </a:r>
          <a:endParaRPr lang="ru-RU" sz="1200" kern="1200" dirty="0"/>
        </a:p>
      </dsp:txBody>
      <dsp:txXfrm>
        <a:off x="1720466" y="1037244"/>
        <a:ext cx="987596" cy="603173"/>
      </dsp:txXfrm>
    </dsp:sp>
    <dsp:sp modelId="{0BD4C0E1-A990-43C1-9E9A-48BF46F25D1C}">
      <dsp:nvSpPr>
        <dsp:cNvPr id="0" name=""/>
        <dsp:cNvSpPr/>
      </dsp:nvSpPr>
      <dsp:spPr>
        <a:xfrm>
          <a:off x="1252934" y="858301"/>
          <a:ext cx="448766" cy="128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410"/>
              </a:lnTo>
              <a:lnTo>
                <a:pt x="448766" y="1281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80473-CF7E-496D-BB8B-1D1651A47551}">
      <dsp:nvSpPr>
        <dsp:cNvPr id="0" name=""/>
        <dsp:cNvSpPr/>
      </dsp:nvSpPr>
      <dsp:spPr>
        <a:xfrm>
          <a:off x="1701700" y="1819359"/>
          <a:ext cx="1025128" cy="64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Город</a:t>
          </a:r>
          <a:endParaRPr lang="ru-RU" sz="1200" kern="1200" dirty="0"/>
        </a:p>
      </dsp:txBody>
      <dsp:txXfrm>
        <a:off x="1720466" y="1838125"/>
        <a:ext cx="987596" cy="603173"/>
      </dsp:txXfrm>
    </dsp:sp>
    <dsp:sp modelId="{FA4729F6-2E29-4E1B-A2B9-2D3B606526CB}">
      <dsp:nvSpPr>
        <dsp:cNvPr id="0" name=""/>
        <dsp:cNvSpPr/>
      </dsp:nvSpPr>
      <dsp:spPr>
        <a:xfrm>
          <a:off x="1252934" y="858301"/>
          <a:ext cx="448766" cy="2082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2291"/>
              </a:lnTo>
              <a:lnTo>
                <a:pt x="448766" y="2082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D17C5-34E8-4D00-B1A1-74386D3BA003}">
      <dsp:nvSpPr>
        <dsp:cNvPr id="0" name=""/>
        <dsp:cNvSpPr/>
      </dsp:nvSpPr>
      <dsp:spPr>
        <a:xfrm>
          <a:off x="1701700" y="2620240"/>
          <a:ext cx="1025128" cy="64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Родственные связи</a:t>
          </a:r>
          <a:endParaRPr lang="ru-RU" sz="1200" kern="1200" dirty="0"/>
        </a:p>
      </dsp:txBody>
      <dsp:txXfrm>
        <a:off x="1720466" y="2639006"/>
        <a:ext cx="987596" cy="603173"/>
      </dsp:txXfrm>
    </dsp:sp>
    <dsp:sp modelId="{53CC9CA5-ED51-43F1-913C-B82C58FA8669}">
      <dsp:nvSpPr>
        <dsp:cNvPr id="0" name=""/>
        <dsp:cNvSpPr/>
      </dsp:nvSpPr>
      <dsp:spPr>
        <a:xfrm>
          <a:off x="1252934" y="858301"/>
          <a:ext cx="448766" cy="2883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3172"/>
              </a:lnTo>
              <a:lnTo>
                <a:pt x="448766" y="28831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FBFBA-C972-4CC6-8B0B-E6E6A3CEF2E8}">
      <dsp:nvSpPr>
        <dsp:cNvPr id="0" name=""/>
        <dsp:cNvSpPr/>
      </dsp:nvSpPr>
      <dsp:spPr>
        <a:xfrm>
          <a:off x="1701700" y="3421122"/>
          <a:ext cx="1025128" cy="64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Телефон</a:t>
          </a:r>
          <a:endParaRPr lang="ru-RU" sz="1200" kern="1200" dirty="0"/>
        </a:p>
      </dsp:txBody>
      <dsp:txXfrm>
        <a:off x="1720466" y="3439888"/>
        <a:ext cx="987596" cy="603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12038-4C9F-4EE5-8DF4-5F677BB3043E}" type="datetimeFigureOut">
              <a:rPr lang="ru-RU" smtClean="0">
                <a:latin typeface="Arial" panose="020B0604020202020204" pitchFamily="34" charset="0"/>
              </a:rPr>
              <a:t>27.08.2018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ED2B-390F-40E5-9EFD-2531C025A2F6}" type="slidenum">
              <a:rPr lang="ru-RU" smtClean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7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16DF00E-BD98-4EFE-81A4-2D9C0739E2F3}" type="datetimeFigureOut">
              <a:rPr lang="ru-RU" smtClean="0"/>
              <a:pPr/>
              <a:t>27.08.2018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3FDD216-B18C-4F7A-91C3-E6C7F0FB22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09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80553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61105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41658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322210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902763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83315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63868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44420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98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61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7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014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747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700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12700" marR="455295">
              <a:lnSpc>
                <a:spcPct val="115100"/>
              </a:lnSpc>
            </a:pPr>
            <a:endParaRPr lang="ru-RU" sz="1200" b="1" spc="-25" dirty="0" smtClean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>
              <a:lnSpc>
                <a:spcPct val="100000"/>
              </a:lnSpc>
            </a:pPr>
            <a:r>
              <a:rPr lang="ru-RU" sz="1200" b="1" spc="-200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3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ль</a:t>
            </a:r>
            <a:r>
              <a:rPr lang="ru-RU" sz="1200" b="1" spc="-50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к</a:t>
            </a:r>
            <a:r>
              <a:rPr lang="ru-RU" sz="1200" b="1" spc="-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о безопасные сайты и прил</a:t>
            </a:r>
            <a:r>
              <a:rPr lang="ru-RU" sz="1200" b="1" spc="-40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ож</a:t>
            </a:r>
            <a:r>
              <a:rPr lang="ru-RU" sz="1200" b="1" spc="-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ения: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В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ы м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 избавить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ей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 неп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дя</a:t>
            </a:r>
            <a:r>
              <a:rPr lang="ru-RU" sz="1200" b="0" spc="-2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щ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 их в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зрасту </a:t>
            </a:r>
            <a:r>
              <a:rPr lang="ru-RU" sz="1200" b="0" spc="-50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он</a:t>
            </a:r>
            <a:r>
              <a:rPr lang="ru-RU" sz="1200" b="0" spc="-50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ен</a:t>
            </a:r>
            <a:r>
              <a:rPr lang="ru-RU" sz="1200" b="0" spc="-20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, выбрав,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акие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2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ории сай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ов и прил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ений им м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жно ви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ть, а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акие нельзя.</a:t>
            </a:r>
            <a:endParaRPr lang="ru-RU" sz="1200" dirty="0" smtClean="0">
              <a:latin typeface="Museo Sans Cyrl 300"/>
              <a:cs typeface="Museo Sans Cyrl 300"/>
            </a:endParaRPr>
          </a:p>
          <a:p>
            <a:pPr marL="12700" marR="455295" indent="0" algn="l" defTabSz="914400" rtl="0" eaLnBrk="1" fontAlgn="auto" latinLnBrk="0" hangingPunct="1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endParaRPr lang="ru-RU" sz="1200" b="1" spc="-25" dirty="0" smtClean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endParaRPr lang="ru-RU" sz="1200" b="1" spc="-25" dirty="0" smtClean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r>
              <a:rPr lang="ru-RU" sz="1200" b="1" spc="-2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граничение времени, пров</a:t>
            </a:r>
            <a:r>
              <a:rPr lang="ru-RU" sz="1200" b="1" spc="-3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димо</a:t>
            </a:r>
            <a:r>
              <a:rPr lang="ru-RU" sz="1200" b="1" spc="-40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г</a:t>
            </a:r>
            <a:r>
              <a:rPr lang="ru-RU" sz="1200" b="1" spc="-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о в </a:t>
            </a:r>
            <a:r>
              <a:rPr lang="ru-RU" sz="1200" b="1" spc="-5" dirty="0" err="1" smtClean="0">
                <a:solidFill>
                  <a:srgbClr val="006E56"/>
                </a:solidFill>
                <a:latin typeface="Museo Sans Cyrl 700"/>
                <a:cs typeface="Museo Sans Cyrl 700"/>
              </a:rPr>
              <a:t>ин</a:t>
            </a:r>
            <a:r>
              <a:rPr lang="ru-RU" sz="1200" b="1" spc="-35" dirty="0" err="1" smtClean="0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5" dirty="0" err="1" smtClean="0">
                <a:solidFill>
                  <a:srgbClr val="006E56"/>
                </a:solidFill>
                <a:latin typeface="Museo Sans Cyrl 700"/>
                <a:cs typeface="Museo Sans Cyrl 700"/>
              </a:rPr>
              <a:t>ерн</a:t>
            </a:r>
            <a:r>
              <a:rPr lang="ru-RU" sz="1200" b="1" spc="-20" dirty="0" err="1" smtClean="0">
                <a:solidFill>
                  <a:srgbClr val="006E56"/>
                </a:solidFill>
                <a:latin typeface="Museo Sans Cyrl 700"/>
                <a:cs typeface="Museo Sans Cyrl 700"/>
              </a:rPr>
              <a:t>е</a:t>
            </a:r>
            <a:r>
              <a:rPr lang="ru-RU" sz="1200" b="1" spc="-35" dirty="0" err="1" smtClean="0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5" dirty="0" err="1" smtClean="0">
                <a:solidFill>
                  <a:srgbClr val="006E56"/>
                </a:solidFill>
                <a:latin typeface="Museo Sans Cyrl 700"/>
                <a:cs typeface="Museo Sans Cyrl 700"/>
              </a:rPr>
              <a:t>е:</a:t>
            </a:r>
            <a:r>
              <a:rPr lang="ru-RU" sz="1200" b="0" spc="-20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Н</a:t>
            </a:r>
            <a:r>
              <a:rPr lang="ru-RU" sz="1200" b="0" spc="-30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учи</a:t>
            </a:r>
            <a:r>
              <a:rPr lang="ru-RU" sz="1200" b="0" spc="-50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ей правильно распре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елять свое время.</a:t>
            </a:r>
            <a:endParaRPr lang="ru-RU" sz="1200" dirty="0" smtClean="0">
              <a:latin typeface="Museo Sans Cyrl 300"/>
              <a:cs typeface="Museo Sans Cyrl 30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1200" b="0" spc="-2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пре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ели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е, с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ль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 ча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ов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в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ень 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тв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дить на 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омпь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ют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ер, мобильное 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стройство, ин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ерн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9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, игры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и разные прил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ения.</a:t>
            </a:r>
            <a:endParaRPr lang="ru-RU" sz="1200" dirty="0" smtClean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endParaRPr lang="ru-RU" sz="1200" b="1" spc="-30" dirty="0" smtClean="0">
              <a:solidFill>
                <a:srgbClr val="006E56"/>
              </a:solidFill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r>
              <a:rPr lang="ru-RU" sz="1200" b="1" spc="-3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Безопасное</a:t>
            </a:r>
            <a:r>
              <a:rPr lang="ru-RU" sz="1200" b="1" spc="-30" baseline="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 общение: </a:t>
            </a:r>
            <a:r>
              <a:rPr lang="ru-RU" sz="1200" b="0" spc="-3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П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лучай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 с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2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тистику звон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ов и SMS ваше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на 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стройстве</a:t>
            </a:r>
            <a:r>
              <a:rPr lang="ru-RU" sz="1200" b="0" spc="-7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And</a:t>
            </a:r>
            <a:r>
              <a:rPr lang="ru-RU" sz="1200" b="0" spc="-50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r</a:t>
            </a:r>
            <a:r>
              <a:rPr lang="ru-RU" sz="1200" b="0" spc="-5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oid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, ч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обы быть в кур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 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ем он обща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ся, и пре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твр</a:t>
            </a:r>
            <a:r>
              <a:rPr lang="ru-RU" sz="1200" b="0" spc="-2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тить опасные связи</a:t>
            </a:r>
            <a:r>
              <a:rPr lang="ru-RU" sz="1200" b="0" spc="-5" dirty="0" smtClean="0">
                <a:solidFill>
                  <a:srgbClr val="006E56"/>
                </a:solidFill>
                <a:latin typeface="Museo Sans Rounded 300"/>
                <a:cs typeface="Museo Sans Rounded 300"/>
              </a:rPr>
              <a:t>.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Rounded 300"/>
                <a:cs typeface="Museo Sans Rounded 300"/>
              </a:rPr>
              <a:t> 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8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1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ь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 в кур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 изменения 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личества д</a:t>
            </a:r>
            <a:r>
              <a:rPr lang="ru-RU" sz="1200" b="0" spc="-4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р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узей ваше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 на </a:t>
            </a:r>
            <a:r>
              <a:rPr lang="ru-RU" sz="1200" b="0" spc="-90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F</a:t>
            </a:r>
            <a:r>
              <a:rPr lang="ru-RU" sz="1200" b="0" spc="-5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a</a:t>
            </a:r>
            <a:r>
              <a:rPr lang="ru-RU" sz="1200" b="0" spc="-30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c</a:t>
            </a:r>
            <a:r>
              <a:rPr lang="ru-RU" sz="1200" b="0" spc="-5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ebook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Cyrl 300"/>
                <a:cs typeface="Museo Sans Cyrl 300"/>
              </a:rPr>
              <a:t>  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и 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сл</a:t>
            </a:r>
            <a:r>
              <a:rPr lang="ru-RU" sz="1200" b="0" spc="-1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живай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 е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 п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3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ли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ации чер</a:t>
            </a:r>
            <a:r>
              <a:rPr lang="ru-RU" sz="1200" b="0" spc="-1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з </a:t>
            </a:r>
            <a:r>
              <a:rPr lang="ru-RU" sz="1200" b="0" spc="-8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обный ин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ерфейс.</a:t>
            </a:r>
          </a:p>
          <a:p>
            <a:pPr marL="12700" marR="5080">
              <a:lnSpc>
                <a:spcPct val="115100"/>
              </a:lnSpc>
            </a:pPr>
            <a:endParaRPr lang="ru-RU" sz="1200" b="0" spc="-5" dirty="0" smtClean="0">
              <a:solidFill>
                <a:srgbClr val="006E56"/>
              </a:solidFill>
              <a:latin typeface="Museo Sans Cyrl 300"/>
              <a:cs typeface="Museo Sans Cyrl 300"/>
            </a:endParaRPr>
          </a:p>
          <a:p>
            <a:pPr marL="12700" marR="161925">
              <a:lnSpc>
                <a:spcPct val="115100"/>
              </a:lnSpc>
            </a:pPr>
            <a:r>
              <a:rPr lang="ru-RU" sz="1200" b="1" spc="-2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М</a:t>
            </a:r>
            <a:r>
              <a:rPr lang="ru-RU" sz="1200" b="1" spc="-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гновенные ув</a:t>
            </a:r>
            <a:r>
              <a:rPr lang="ru-RU" sz="1200" b="1" spc="-1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е</a:t>
            </a:r>
            <a:r>
              <a:rPr lang="ru-RU" sz="1200" b="1" spc="-20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д</a:t>
            </a:r>
            <a:r>
              <a:rPr lang="ru-RU" sz="1200" b="1" spc="-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омления о на</a:t>
            </a:r>
            <a:r>
              <a:rPr lang="ru-RU" sz="1200" b="1" spc="-3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р</a:t>
            </a:r>
            <a:r>
              <a:rPr lang="ru-RU" sz="1200" b="1" spc="-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ушении правил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Cyrl 700"/>
                <a:cs typeface="Museo Sans Cyrl 700"/>
              </a:rPr>
              <a:t> </a:t>
            </a:r>
            <a:r>
              <a:rPr lang="ru-RU" sz="1200" b="1" spc="-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и опасных </a:t>
            </a:r>
            <a:r>
              <a:rPr lang="ru-RU" sz="1200" b="1" spc="-30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с</a:t>
            </a:r>
            <a:r>
              <a:rPr lang="ru-RU" sz="1200" b="1" spc="-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обытиях: </a:t>
            </a:r>
            <a:r>
              <a:rPr lang="ru-RU" sz="1200" b="0" spc="-3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П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лучай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 мгновенные уве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омления по 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э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лектронной поч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 или на мобильный 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елефон,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ак 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ль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 вашим ребен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ом проис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4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дит ч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9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-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 н</a:t>
            </a:r>
            <a:r>
              <a:rPr lang="ru-RU" sz="1200" b="0" spc="-1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ж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ел</a:t>
            </a:r>
            <a:r>
              <a:rPr lang="ru-RU" sz="1200" b="0" spc="-2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ельное.</a:t>
            </a:r>
            <a:endParaRPr lang="ru-RU" sz="1200" dirty="0" smtClean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 smtClean="0">
              <a:latin typeface="Museo Sans Cyrl 700"/>
              <a:cs typeface="Museo Sans Cyrl 7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 smtClean="0">
              <a:latin typeface="Museo Sans Cyrl 300"/>
              <a:cs typeface="Museo Sans Cyrl 30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060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158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Базовую бесплатную версию </a:t>
            </a:r>
            <a:r>
              <a:rPr lang="en-US" dirty="0" err="1" smtClean="0"/>
              <a:t>Kaspersky</a:t>
            </a:r>
            <a:r>
              <a:rPr lang="en-US" dirty="0" smtClean="0"/>
              <a:t> Safe Kids </a:t>
            </a:r>
            <a:r>
              <a:rPr lang="ru-RU" dirty="0" smtClean="0"/>
              <a:t>вы </a:t>
            </a:r>
            <a:r>
              <a:rPr lang="ru-RU" dirty="0" err="1" smtClean="0"/>
              <a:t>можеет</a:t>
            </a:r>
            <a:r>
              <a:rPr lang="ru-RU" dirty="0" smtClean="0"/>
              <a:t> скачать прямо сейчас на наше сайте или в магазинах приложений </a:t>
            </a:r>
            <a:r>
              <a:rPr lang="en-US" dirty="0" smtClean="0"/>
              <a:t>Google Play </a:t>
            </a:r>
            <a:r>
              <a:rPr lang="ru-RU" dirty="0" smtClean="0"/>
              <a:t>и </a:t>
            </a:r>
            <a:r>
              <a:rPr lang="en-US" dirty="0" smtClean="0"/>
              <a:t>App Store</a:t>
            </a:r>
            <a:r>
              <a:rPr lang="ru-RU" dirty="0" smtClean="0"/>
              <a:t>.</a:t>
            </a:r>
            <a:r>
              <a:rPr lang="ru-RU" baseline="0" dirty="0" smtClean="0"/>
              <a:t> Бесплатная версия содержит ряд функций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08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45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02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98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7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876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534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50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96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241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Пугальная</a:t>
            </a:r>
            <a:r>
              <a:rPr lang="ru-RU" dirty="0" smtClean="0"/>
              <a:t> часть.</a:t>
            </a:r>
          </a:p>
          <a:p>
            <a:r>
              <a:rPr lang="ru-RU" dirty="0" smtClean="0"/>
              <a:t>Подробно – про случай на речном.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28-летнему жителю Екатеринбурга предъявлено обвинение в совершении трех эпизодов развратных действий.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сообщили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Накануне.RU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 пресс-службе СУ СКР по Свердловской области, в 2013-2014 годах обвиняемый, будучи зарегистрированным в одной из социальных сетей, знакомился с малолетними (в том числе и с теми, которые указывали более старший возраст на своих интернет-страничках) и осуществлял с ними переписку развратного содержания. Установлено, что противоправные деяния молодой человек совершил в отношении двух малолетних девочек и одного мальчика.</a:t>
            </a:r>
          </a:p>
          <a:p>
            <a:pPr marL="171450" indent="-171450">
              <a:buFontTx/>
              <a:buChar char="-"/>
            </a:pP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http://www.nakanune.ru/news/2015/5/15/22399571/#sthash.glY0jzgR.dpuf</a:t>
            </a:r>
          </a:p>
          <a:p>
            <a:pPr marL="171450" indent="-171450">
              <a:buFontTx/>
              <a:buChar char="-"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http://atlantic.ctvnews.ca/teen-receives-death-threat-after-speaking-out-about-cyberbullying-1.2384991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http://www.ntv.ru/novosti/1292985/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https://ru.wikipedia.org/wiki/%D0%A1%D0%B0%D0%BC%D0%BE%D1%83%D0%B1%D0%B8%D0%B9%D1%81%D1%82%D0%B2%D0%BE_%D0%9C%D0%B5%D0%B3%D0%B0%D0%BD_%D0%9C%D0%B0%D0%B9%D0%B5%D1%80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http://www.ufa.kp.ru/daily/26358/3240637/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ru-RU" dirty="0" smtClean="0"/>
          </a:p>
          <a:p>
            <a:r>
              <a:rPr lang="ru-RU" dirty="0" smtClean="0"/>
              <a:t>Дальше – 5 – 10 случаев пунктиром, быстрым речитативом, не важно, российских или иностранных, так чтоб в 3 –</a:t>
            </a:r>
            <a:r>
              <a:rPr lang="ru-RU" baseline="0" dirty="0" smtClean="0"/>
              <a:t> 4 минуты времени вложить максимум ужаса и тоски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конце посвященной ужасам пятиминутки – «Заметьте,</a:t>
            </a:r>
            <a:r>
              <a:rPr lang="ru-RU" baseline="0" dirty="0" smtClean="0"/>
              <a:t> все эти истории вполне валидны и для реальной жизни. </a:t>
            </a:r>
            <a:r>
              <a:rPr lang="ru-RU" baseline="0" dirty="0" err="1" smtClean="0"/>
              <a:t>Интренет</a:t>
            </a:r>
            <a:r>
              <a:rPr lang="ru-RU" baseline="0" dirty="0" smtClean="0"/>
              <a:t> в них просто делает распространение информации быстрее, а обнаружение происходящего, наоборот – медленнее. То есть все эти истории произошли не по вине интернета, а с его использованием.»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54C99-469E-4673-8EF1-A1B623084D12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58775" y="0"/>
            <a:ext cx="8426450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58775" y="2382762"/>
            <a:ext cx="8426450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8163" y="2528923"/>
            <a:ext cx="8037514" cy="7629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38164" y="3857620"/>
            <a:ext cx="8036580" cy="763200"/>
          </a:xfrm>
        </p:spPr>
        <p:txBody>
          <a:bodyPr>
            <a:noAutofit/>
          </a:bodyPr>
          <a:lstStyle>
            <a:lvl1pPr marL="296607" indent="-285750">
              <a:spcBef>
                <a:spcPts val="300"/>
              </a:spcBef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lang="en-US" sz="19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227786" indent="0">
              <a:buFontTx/>
              <a:buNone/>
              <a:defRPr/>
            </a:lvl3pPr>
          </a:lstStyle>
          <a:p>
            <a:pPr marL="10857" lv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16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400" y="1131888"/>
            <a:ext cx="41076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63058" y="1131888"/>
            <a:ext cx="41076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14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58775" y="1131888"/>
            <a:ext cx="4105275" cy="3492500"/>
          </a:xfrm>
        </p:spPr>
        <p:txBody>
          <a:bodyPr>
            <a:noAutofit/>
          </a:bodyPr>
          <a:lstStyle>
            <a:lvl1pPr marL="225425" indent="-225425"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63058" y="1131888"/>
            <a:ext cx="41076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400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5601" y="1131888"/>
            <a:ext cx="4104000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584"/>
            <a:ext cx="8426449" cy="67542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679950" y="1131888"/>
            <a:ext cx="4104000" cy="3492500"/>
          </a:xfrm>
        </p:spPr>
        <p:txBody>
          <a:bodyPr>
            <a:noAutofit/>
          </a:bodyPr>
          <a:lstStyle>
            <a:lvl1pPr marL="10857" indent="0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Font typeface="Arial" pitchFamily="34" charset="0"/>
              <a:buNone/>
              <a:defRPr/>
            </a:lvl3pPr>
            <a:lvl4pPr marL="1371556" indent="0">
              <a:buNone/>
              <a:defRPr/>
            </a:lvl4pPr>
            <a:lvl5pPr marL="182874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923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49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5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59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Picture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49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8775" y="1131888"/>
            <a:ext cx="4105275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5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866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Picture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49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79950" y="1131888"/>
            <a:ext cx="4105274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971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5600" y="1131888"/>
            <a:ext cx="8429625" cy="57626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851025"/>
            <a:ext cx="4108450" cy="2773363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50" y="1851025"/>
            <a:ext cx="4108450" cy="2773363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4398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661815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355600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4661815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122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131888"/>
            <a:ext cx="41068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7189" y="2932113"/>
            <a:ext cx="41068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4661815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4661815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314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679950" y="1131888"/>
            <a:ext cx="4105275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50" y="2932113"/>
            <a:ext cx="4105275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55600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052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58775" y="0"/>
            <a:ext cx="8426450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58775" y="2382762"/>
            <a:ext cx="8426450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8163" y="2528923"/>
            <a:ext cx="8037514" cy="7629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38164" y="3857620"/>
            <a:ext cx="8036580" cy="763200"/>
          </a:xfrm>
        </p:spPr>
        <p:txBody>
          <a:bodyPr>
            <a:noAutofit/>
          </a:bodyPr>
          <a:lstStyle>
            <a:lvl1pPr marL="296607" indent="-285750">
              <a:spcBef>
                <a:spcPts val="300"/>
              </a:spcBef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lang="en-US" sz="19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227786" indent="0">
              <a:buFontTx/>
              <a:buNone/>
              <a:defRPr/>
            </a:lvl3pPr>
          </a:lstStyle>
          <a:p>
            <a:pPr marL="10857" lv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31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Two pictures+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131888"/>
            <a:ext cx="41068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48" y="1131888"/>
            <a:ext cx="4102103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76775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55600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391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wo pictures+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2928772"/>
            <a:ext cx="4106864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48" y="2928772"/>
            <a:ext cx="4102103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76775" y="113188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55600" y="113188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385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355600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355600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2500012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2500012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4644424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4644424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6788836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788836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78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+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358775" y="1131888"/>
            <a:ext cx="1979613" cy="132715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2506663" y="1130300"/>
            <a:ext cx="1979612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43438" y="1130300"/>
            <a:ext cx="1990725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6"/>
          </p:nvPr>
        </p:nvSpPr>
        <p:spPr>
          <a:xfrm>
            <a:off x="6800850" y="1130300"/>
            <a:ext cx="1981200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355600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2500012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4644424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788836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659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35877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26" hasCustomPrompt="1"/>
          </p:nvPr>
        </p:nvSpPr>
        <p:spPr>
          <a:xfrm>
            <a:off x="207815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551691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7236296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379753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355600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076006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3796412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5516818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7237225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88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pictures+fiv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357505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5"/>
          </p:nvPr>
        </p:nvSpPr>
        <p:spPr>
          <a:xfrm>
            <a:off x="2077203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6"/>
          </p:nvPr>
        </p:nvSpPr>
        <p:spPr>
          <a:xfrm>
            <a:off x="3796901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5516599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38"/>
          </p:nvPr>
        </p:nvSpPr>
        <p:spPr>
          <a:xfrm>
            <a:off x="7236296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355600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9" hasCustomPrompt="1"/>
          </p:nvPr>
        </p:nvSpPr>
        <p:spPr>
          <a:xfrm>
            <a:off x="2076006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40" hasCustomPrompt="1"/>
          </p:nvPr>
        </p:nvSpPr>
        <p:spPr>
          <a:xfrm>
            <a:off x="3796412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41" hasCustomPrompt="1"/>
          </p:nvPr>
        </p:nvSpPr>
        <p:spPr>
          <a:xfrm>
            <a:off x="5516818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42" hasCustomPrompt="1"/>
          </p:nvPr>
        </p:nvSpPr>
        <p:spPr>
          <a:xfrm>
            <a:off x="7237225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804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51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358775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78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358775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0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358775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2" name="Content Placeholder 6"/>
          <p:cNvSpPr>
            <a:spLocks noGrp="1"/>
          </p:cNvSpPr>
          <p:nvPr>
            <p:ph sz="quarter" idx="34" hasCustomPrompt="1"/>
          </p:nvPr>
        </p:nvSpPr>
        <p:spPr>
          <a:xfrm>
            <a:off x="2513013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513013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513013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8" name="Content Placeholder 6"/>
          <p:cNvSpPr>
            <a:spLocks noGrp="1"/>
          </p:cNvSpPr>
          <p:nvPr>
            <p:ph sz="quarter" idx="40" hasCustomPrompt="1"/>
          </p:nvPr>
        </p:nvSpPr>
        <p:spPr>
          <a:xfrm>
            <a:off x="4643438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0" name="Content Placeholder 6"/>
          <p:cNvSpPr>
            <a:spLocks noGrp="1"/>
          </p:cNvSpPr>
          <p:nvPr>
            <p:ph sz="quarter" idx="42" hasCustomPrompt="1"/>
          </p:nvPr>
        </p:nvSpPr>
        <p:spPr>
          <a:xfrm>
            <a:off x="4643438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2" name="Content Placeholder 6"/>
          <p:cNvSpPr>
            <a:spLocks noGrp="1"/>
          </p:cNvSpPr>
          <p:nvPr>
            <p:ph sz="quarter" idx="44" hasCustomPrompt="1"/>
          </p:nvPr>
        </p:nvSpPr>
        <p:spPr>
          <a:xfrm>
            <a:off x="4643438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4" name="Content Placeholder 6"/>
          <p:cNvSpPr>
            <a:spLocks noGrp="1"/>
          </p:cNvSpPr>
          <p:nvPr>
            <p:ph sz="quarter" idx="46" hasCustomPrompt="1"/>
          </p:nvPr>
        </p:nvSpPr>
        <p:spPr>
          <a:xfrm>
            <a:off x="6797676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6" name="Content Placeholder 6"/>
          <p:cNvSpPr>
            <a:spLocks noGrp="1"/>
          </p:cNvSpPr>
          <p:nvPr>
            <p:ph sz="quarter" idx="48" hasCustomPrompt="1"/>
          </p:nvPr>
        </p:nvSpPr>
        <p:spPr>
          <a:xfrm>
            <a:off x="6797676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8" name="Content Placeholder 6"/>
          <p:cNvSpPr>
            <a:spLocks noGrp="1"/>
          </p:cNvSpPr>
          <p:nvPr>
            <p:ph sz="quarter" idx="50" hasCustomPrompt="1"/>
          </p:nvPr>
        </p:nvSpPr>
        <p:spPr>
          <a:xfrm>
            <a:off x="6797676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367837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0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2512249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Content Placeholder 7"/>
          <p:cNvSpPr>
            <a:spLocks noGrp="1"/>
          </p:cNvSpPr>
          <p:nvPr>
            <p:ph sz="quarter" idx="52" hasCustomPrompt="1"/>
          </p:nvPr>
        </p:nvSpPr>
        <p:spPr>
          <a:xfrm>
            <a:off x="4656661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2" name="Content Placeholder 7"/>
          <p:cNvSpPr>
            <a:spLocks noGrp="1"/>
          </p:cNvSpPr>
          <p:nvPr>
            <p:ph sz="quarter" idx="53" hasCustomPrompt="1"/>
          </p:nvPr>
        </p:nvSpPr>
        <p:spPr>
          <a:xfrm>
            <a:off x="6801073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Content Placeholder 7"/>
          <p:cNvSpPr>
            <a:spLocks noGrp="1"/>
          </p:cNvSpPr>
          <p:nvPr>
            <p:ph sz="quarter" idx="54" hasCustomPrompt="1"/>
          </p:nvPr>
        </p:nvSpPr>
        <p:spPr>
          <a:xfrm>
            <a:off x="367837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4" name="Content Placeholder 7"/>
          <p:cNvSpPr>
            <a:spLocks noGrp="1"/>
          </p:cNvSpPr>
          <p:nvPr>
            <p:ph sz="quarter" idx="55" hasCustomPrompt="1"/>
          </p:nvPr>
        </p:nvSpPr>
        <p:spPr>
          <a:xfrm>
            <a:off x="2512249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Content Placeholder 7"/>
          <p:cNvSpPr>
            <a:spLocks noGrp="1"/>
          </p:cNvSpPr>
          <p:nvPr>
            <p:ph sz="quarter" idx="56" hasCustomPrompt="1"/>
          </p:nvPr>
        </p:nvSpPr>
        <p:spPr>
          <a:xfrm>
            <a:off x="4656661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6" name="Content Placeholder 7"/>
          <p:cNvSpPr>
            <a:spLocks noGrp="1"/>
          </p:cNvSpPr>
          <p:nvPr>
            <p:ph sz="quarter" idx="57" hasCustomPrompt="1"/>
          </p:nvPr>
        </p:nvSpPr>
        <p:spPr>
          <a:xfrm>
            <a:off x="6801073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Content Placeholder 7"/>
          <p:cNvSpPr>
            <a:spLocks noGrp="1"/>
          </p:cNvSpPr>
          <p:nvPr>
            <p:ph sz="quarter" idx="58" hasCustomPrompt="1"/>
          </p:nvPr>
        </p:nvSpPr>
        <p:spPr>
          <a:xfrm>
            <a:off x="367837" y="3471850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8" name="Content Placeholder 7"/>
          <p:cNvSpPr>
            <a:spLocks noGrp="1"/>
          </p:cNvSpPr>
          <p:nvPr>
            <p:ph sz="quarter" idx="59" hasCustomPrompt="1"/>
          </p:nvPr>
        </p:nvSpPr>
        <p:spPr>
          <a:xfrm>
            <a:off x="2512249" y="3471850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60" hasCustomPrompt="1"/>
          </p:nvPr>
        </p:nvSpPr>
        <p:spPr>
          <a:xfrm>
            <a:off x="4656661" y="3471850"/>
            <a:ext cx="1984152" cy="755787"/>
          </a:xfrm>
        </p:spPr>
        <p:txBody>
          <a:bodyPr>
            <a:noAutofit/>
          </a:bodyPr>
          <a:lstStyle>
            <a:lvl1pPr marL="0" marR="0" indent="0" algn="l" defTabSz="9143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marL="0" marR="0" lvl="0" indent="0" algn="l" defTabSz="9143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Content Placeholder 7"/>
          <p:cNvSpPr>
            <a:spLocks noGrp="1"/>
          </p:cNvSpPr>
          <p:nvPr>
            <p:ph sz="quarter" idx="61" hasCustomPrompt="1"/>
          </p:nvPr>
        </p:nvSpPr>
        <p:spPr>
          <a:xfrm>
            <a:off x="6801073" y="3471850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916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+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355600" y="1131888"/>
            <a:ext cx="2700338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3221038" y="1131888"/>
            <a:ext cx="2700337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6083831" y="1131888"/>
            <a:ext cx="2700337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355600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3219884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084168" y="2617665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087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28"/>
          </p:nvPr>
        </p:nvSpPr>
        <p:spPr>
          <a:xfrm>
            <a:off x="3221038" y="1131888"/>
            <a:ext cx="2700337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29"/>
          </p:nvPr>
        </p:nvSpPr>
        <p:spPr>
          <a:xfrm>
            <a:off x="358775" y="1131888"/>
            <a:ext cx="2700337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30"/>
          </p:nvPr>
        </p:nvSpPr>
        <p:spPr>
          <a:xfrm>
            <a:off x="6081556" y="1131888"/>
            <a:ext cx="2700337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355600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3219884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6084168" y="2617665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292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58775" y="3130860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775" y="1132191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8490"/>
            <a:ext cx="8426450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217886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211710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3217264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358775" y="1134013"/>
            <a:ext cx="1954800" cy="8424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358775" y="3130862"/>
            <a:ext cx="1954800" cy="8424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358775" y="2132437"/>
            <a:ext cx="1954800" cy="8424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653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58775" y="0"/>
            <a:ext cx="8426450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58775" y="2382762"/>
            <a:ext cx="8426450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58775" y="2383155"/>
            <a:ext cx="8426450" cy="238410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1422" y="2528923"/>
            <a:ext cx="8035552" cy="7629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358775" y="2318084"/>
            <a:ext cx="8426450" cy="65071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775" y="0"/>
            <a:ext cx="8426450" cy="51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sz="1300" dirty="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1420" y="3858141"/>
            <a:ext cx="8034619" cy="761485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6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pic>
        <p:nvPicPr>
          <p:cNvPr id="2050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28" y="149438"/>
            <a:ext cx="1087709" cy="32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61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object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58775" y="3130860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775" y="1132191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358775" y="1131888"/>
            <a:ext cx="195580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358775" y="2084388"/>
            <a:ext cx="195580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358775" y="3130550"/>
            <a:ext cx="195580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217886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211710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3217264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53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+four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8775" y="11334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775" y="28098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24"/>
          </p:nvPr>
        </p:nvSpPr>
        <p:spPr>
          <a:xfrm>
            <a:off x="358775" y="3649242"/>
            <a:ext cx="2008258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25"/>
          </p:nvPr>
        </p:nvSpPr>
        <p:spPr>
          <a:xfrm>
            <a:off x="358775" y="2812149"/>
            <a:ext cx="2008258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26"/>
          </p:nvPr>
        </p:nvSpPr>
        <p:spPr>
          <a:xfrm>
            <a:off x="358775" y="1975307"/>
            <a:ext cx="2008258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4" name="Content Placeholder 7"/>
          <p:cNvSpPr>
            <a:spLocks noGrp="1"/>
          </p:cNvSpPr>
          <p:nvPr>
            <p:ph sz="quarter" idx="27"/>
          </p:nvPr>
        </p:nvSpPr>
        <p:spPr>
          <a:xfrm>
            <a:off x="358775" y="1138214"/>
            <a:ext cx="2008258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195027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028112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2861197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591780" y="3694281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937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object+four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8775" y="11334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775" y="28098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1"/>
          </p:nvPr>
        </p:nvSpPr>
        <p:spPr>
          <a:xfrm>
            <a:off x="358775" y="1131888"/>
            <a:ext cx="2008188" cy="726096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2"/>
          </p:nvPr>
        </p:nvSpPr>
        <p:spPr>
          <a:xfrm>
            <a:off x="358775" y="1978317"/>
            <a:ext cx="2008188" cy="7080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3"/>
          </p:nvPr>
        </p:nvSpPr>
        <p:spPr>
          <a:xfrm>
            <a:off x="358775" y="2806675"/>
            <a:ext cx="2008188" cy="72223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358775" y="3649242"/>
            <a:ext cx="2008188" cy="7080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591780" y="1195027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2591780" y="3705613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2591780" y="2868751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38" hasCustomPrompt="1"/>
          </p:nvPr>
        </p:nvSpPr>
        <p:spPr>
          <a:xfrm>
            <a:off x="2591780" y="2031889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508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with text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358775" y="1129432"/>
            <a:ext cx="8426450" cy="34925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129432"/>
            <a:ext cx="8426449" cy="1835907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lang="en-US" sz="1900" dirty="0" smtClean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 lang="en-US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9915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532" y="320569"/>
            <a:ext cx="8425693" cy="66844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50" cy="3492500"/>
          </a:xfrm>
        </p:spPr>
        <p:txBody>
          <a:bodyPr>
            <a:noAutofit/>
          </a:bodyPr>
          <a:lstStyle>
            <a:lvl1pPr marL="228600" indent="-21907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999" y="1131888"/>
            <a:ext cx="4141564" cy="122039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lnSpc>
                <a:spcPts val="1200"/>
              </a:lnSpc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550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no bullets big gap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50" cy="3492500"/>
          </a:xfrm>
        </p:spPr>
        <p:txBody>
          <a:bodyPr>
            <a:noAutofit/>
          </a:bodyPr>
          <a:lstStyle>
            <a:lvl1pPr marL="228600" indent="-228600"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20569"/>
            <a:ext cx="8426450" cy="66844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229709" y="1131888"/>
            <a:ext cx="2555516" cy="34925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9468" y="1130858"/>
            <a:ext cx="4141095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915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no bullets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661" y="1131888"/>
            <a:ext cx="8426564" cy="3492500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660" y="1133245"/>
            <a:ext cx="4321290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226910" y="1133245"/>
            <a:ext cx="2555516" cy="34911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lnSpc>
                <a:spcPct val="100000"/>
              </a:lnSpc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6959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bulleted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394" y="1140638"/>
            <a:ext cx="8426450" cy="3492944"/>
          </a:xfrm>
        </p:spPr>
        <p:txBody>
          <a:bodyPr>
            <a:noAutofit/>
          </a:bodyPr>
          <a:lstStyle>
            <a:lvl1pPr marL="228600" indent="-21907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9468" y="1130858"/>
            <a:ext cx="4141095" cy="38311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29225" y="1131888"/>
            <a:ext cx="2556000" cy="3492500"/>
          </a:xfrm>
        </p:spPr>
        <p:txBody>
          <a:bodyPr anchor="t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957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ann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2473"/>
            <a:ext cx="8426450" cy="3491915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502" y="4918075"/>
            <a:ext cx="274316" cy="146288"/>
          </a:xfrm>
        </p:spPr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1240" y="4918075"/>
            <a:ext cx="2895600" cy="146288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8426450" cy="38311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065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+subhead+bulleted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400" y="1129506"/>
            <a:ext cx="8426450" cy="3492500"/>
          </a:xfrm>
        </p:spPr>
        <p:txBody>
          <a:bodyPr>
            <a:noAutofit/>
          </a:bodyPr>
          <a:lstStyle>
            <a:lvl1pPr marL="223838" indent="-223838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13200"/>
            <a:ext cx="842760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3840" y="1131888"/>
            <a:ext cx="4146723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29225" y="1131888"/>
            <a:ext cx="2556000" cy="3492500"/>
          </a:xfrm>
        </p:spPr>
        <p:txBody>
          <a:bodyPr anchor="ctr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97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58775" y="1131888"/>
            <a:ext cx="8426450" cy="68572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311275"/>
            <a:ext cx="8426450" cy="33131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0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0">
                <a:solidFill>
                  <a:schemeClr val="accent4"/>
                </a:solidFill>
              </a:defRPr>
            </a:lvl2pPr>
            <a:lvl3pPr marL="0" indent="0">
              <a:spcBef>
                <a:spcPts val="5000"/>
              </a:spcBef>
              <a:buFont typeface="Arial" panose="020B0604020202020204" pitchFamily="34" charset="0"/>
              <a:buChar char="—"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224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400" y="1127125"/>
            <a:ext cx="84264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13200"/>
            <a:ext cx="842760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4" y="1127125"/>
            <a:ext cx="4141789" cy="122039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8873" y="3363838"/>
            <a:ext cx="4141788" cy="90018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000"/>
            </a:lvl2pPr>
            <a:lvl3pPr marL="227785" indent="0">
              <a:buFontTx/>
              <a:buNone/>
              <a:defRPr sz="1000"/>
            </a:lvl3pPr>
            <a:lvl4pPr marL="1371556" indent="0">
              <a:buFontTx/>
              <a:buNone/>
              <a:defRPr sz="1000"/>
            </a:lvl4pPr>
            <a:lvl5pPr marL="1828741" indent="0">
              <a:buFontTx/>
              <a:buNone/>
              <a:defRPr sz="1000"/>
            </a:lvl5pPr>
          </a:lstStyle>
          <a:p>
            <a:pPr lvl="0"/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4264025"/>
            <a:ext cx="4140550" cy="359158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672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400" y="1131888"/>
            <a:ext cx="8426450" cy="3492500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13200"/>
            <a:ext cx="8428824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60012" y="1131888"/>
            <a:ext cx="4140551" cy="122039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lang="en-US" sz="1900" dirty="0" smtClean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en-US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627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2140"/>
            <a:ext cx="8426450" cy="670523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42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diagram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727"/>
            <a:ext cx="8426450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59467" y="1131888"/>
            <a:ext cx="4104583" cy="16560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2"/>
          </p:nvPr>
        </p:nvSpPr>
        <p:spPr>
          <a:xfrm>
            <a:off x="359467" y="2959617"/>
            <a:ext cx="4104583" cy="1656000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679950" y="1131888"/>
            <a:ext cx="4105275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541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59467" y="2968626"/>
            <a:ext cx="4104583" cy="16560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679950" y="1131888"/>
            <a:ext cx="4105275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idx="24"/>
          </p:nvPr>
        </p:nvSpPr>
        <p:spPr>
          <a:xfrm>
            <a:off x="358775" y="1131888"/>
            <a:ext cx="4105275" cy="16558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258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8490"/>
            <a:ext cx="8426450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58775" y="1131888"/>
            <a:ext cx="4716000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347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059945" y="1131888"/>
            <a:ext cx="4715755" cy="999418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059700" y="2162562"/>
            <a:ext cx="4716000" cy="24846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20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43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242"/>
            <a:ext cx="8426450" cy="672771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3313503" cy="1220390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410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tra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03349" y="1469759"/>
            <a:ext cx="7381875" cy="72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7" name="ContentsNumber1"/>
          <p:cNvSpPr>
            <a:spLocks noGrp="1"/>
          </p:cNvSpPr>
          <p:nvPr>
            <p:ph type="body" sz="quarter" idx="22" hasCustomPrompt="1"/>
          </p:nvPr>
        </p:nvSpPr>
        <p:spPr>
          <a:xfrm>
            <a:off x="369367" y="1131888"/>
            <a:ext cx="828000" cy="2403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1" name="ContentsNumber2"/>
          <p:cNvSpPr>
            <a:spLocks noGrp="1"/>
          </p:cNvSpPr>
          <p:nvPr>
            <p:ph type="body" sz="quarter" idx="24" hasCustomPrompt="1"/>
          </p:nvPr>
        </p:nvSpPr>
        <p:spPr>
          <a:xfrm>
            <a:off x="369367" y="2361407"/>
            <a:ext cx="828000" cy="2403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3" name="ContentsNumber3"/>
          <p:cNvSpPr>
            <a:spLocks noGrp="1"/>
          </p:cNvSpPr>
          <p:nvPr>
            <p:ph type="body" sz="quarter" idx="26" hasCustomPrompt="1"/>
          </p:nvPr>
        </p:nvSpPr>
        <p:spPr>
          <a:xfrm>
            <a:off x="369367" y="3590925"/>
            <a:ext cx="828000" cy="2403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4" name="ContentsTitle1"/>
          <p:cNvSpPr>
            <a:spLocks noGrp="1"/>
          </p:cNvSpPr>
          <p:nvPr>
            <p:ph type="body" sz="quarter" idx="27"/>
          </p:nvPr>
        </p:nvSpPr>
        <p:spPr>
          <a:xfrm>
            <a:off x="1403349" y="1131888"/>
            <a:ext cx="7381875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6" name="ContentsTitle2"/>
          <p:cNvSpPr>
            <a:spLocks noGrp="1"/>
          </p:cNvSpPr>
          <p:nvPr>
            <p:ph type="body" sz="quarter" idx="29"/>
          </p:nvPr>
        </p:nvSpPr>
        <p:spPr>
          <a:xfrm>
            <a:off x="1403349" y="2361407"/>
            <a:ext cx="7381875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8" name="ContentsTitle3"/>
          <p:cNvSpPr>
            <a:spLocks noGrp="1"/>
          </p:cNvSpPr>
          <p:nvPr>
            <p:ph type="body" sz="quarter" idx="31"/>
          </p:nvPr>
        </p:nvSpPr>
        <p:spPr>
          <a:xfrm>
            <a:off x="1394999" y="3590925"/>
            <a:ext cx="7381875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1403350" y="3914435"/>
            <a:ext cx="7381875" cy="72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403350" y="2692097"/>
            <a:ext cx="7381875" cy="72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066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58775" y="1562039"/>
            <a:ext cx="8426450" cy="3062349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227787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49" cy="43015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91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ing slid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775" y="3068869"/>
            <a:ext cx="8426450" cy="16983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775" y="3000298"/>
            <a:ext cx="8426450" cy="68571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38164" y="3772203"/>
            <a:ext cx="7948760" cy="8521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3" y="3137607"/>
            <a:ext cx="7948759" cy="634596"/>
          </a:xfrm>
        </p:spPr>
        <p:txBody>
          <a:bodyPr>
            <a:noAutofit/>
          </a:bodyPr>
          <a:lstStyle>
            <a:lvl1pPr marL="0" indent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cap="all" baseline="0">
                <a:solidFill>
                  <a:srgbClr val="007360"/>
                </a:solidFill>
                <a:latin typeface="Arial" panose="020B0604020202020204" pitchFamily="34" charset="0"/>
              </a:defRPr>
            </a:lvl1pPr>
            <a:lvl2pPr marL="0" indent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0" cap="all" baseline="0">
                <a:solidFill>
                  <a:srgbClr val="5FA39A"/>
                </a:solidFill>
                <a:latin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5079"/>
              </a:spcBef>
              <a:spcAft>
                <a:spcPts val="0"/>
              </a:spcAft>
              <a:buFontTx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  <a:p>
            <a:pPr lvl="1"/>
            <a:r>
              <a:rPr lang="en-US" dirty="0" smtClean="0"/>
              <a:t>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58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204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/>
          </p:nvPr>
        </p:nvSpPr>
        <p:spPr>
          <a:xfrm>
            <a:off x="358775" y="1131888"/>
            <a:ext cx="4105275" cy="3490512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5"/>
          </p:nvPr>
        </p:nvSpPr>
        <p:spPr>
          <a:xfrm>
            <a:off x="4679950" y="1131888"/>
            <a:ext cx="4105275" cy="3490512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3463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 two columns with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358775" y="1131888"/>
            <a:ext cx="4105275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679950" y="1131888"/>
            <a:ext cx="4105274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75412" y="4197931"/>
            <a:ext cx="3672000" cy="296265"/>
          </a:xfrm>
          <a:solidFill>
            <a:srgbClr val="FFFFFF">
              <a:alpha val="80000"/>
            </a:srgbClr>
          </a:solidFill>
        </p:spPr>
        <p:txBody>
          <a:bodyPr lIns="90000" tIns="32400" bIns="324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1500">
                <a:solidFill>
                  <a:schemeClr val="accent1"/>
                </a:solidFill>
                <a:latin typeface="+mn-lt"/>
              </a:defRPr>
            </a:lvl2pPr>
            <a:lvl3pPr>
              <a:defRPr sz="1500">
                <a:solidFill>
                  <a:schemeClr val="accent1"/>
                </a:solidFill>
                <a:latin typeface="+mn-lt"/>
              </a:defRPr>
            </a:lvl3pPr>
            <a:lvl4pPr>
              <a:defRPr sz="1500">
                <a:solidFill>
                  <a:schemeClr val="accent1"/>
                </a:solidFill>
                <a:latin typeface="+mn-lt"/>
              </a:defRPr>
            </a:lvl4pPr>
            <a:lvl5pPr>
              <a:defRPr sz="15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896587" y="4197931"/>
            <a:ext cx="3672000" cy="296265"/>
          </a:xfrm>
          <a:solidFill>
            <a:srgbClr val="FFFFFF">
              <a:alpha val="80000"/>
            </a:srgbClr>
          </a:solidFill>
        </p:spPr>
        <p:txBody>
          <a:bodyPr lIns="90000" tIns="32400" bIns="324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1500">
                <a:solidFill>
                  <a:schemeClr val="accent1"/>
                </a:solidFill>
                <a:latin typeface="+mn-lt"/>
              </a:defRPr>
            </a:lvl2pPr>
            <a:lvl3pPr>
              <a:defRPr sz="1500">
                <a:solidFill>
                  <a:schemeClr val="accent1"/>
                </a:solidFill>
                <a:latin typeface="+mn-lt"/>
              </a:defRPr>
            </a:lvl3pPr>
            <a:lvl4pPr>
              <a:defRPr sz="1500">
                <a:solidFill>
                  <a:schemeClr val="accent1"/>
                </a:solidFill>
                <a:latin typeface="+mn-lt"/>
              </a:defRPr>
            </a:lvl4pPr>
            <a:lvl5pPr>
              <a:defRPr sz="15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88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ob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5600" y="1131888"/>
            <a:ext cx="2740025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8"/>
            <a:ext cx="8426449" cy="67542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311525" y="1131888"/>
            <a:ext cx="5473699" cy="349250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1116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48375" y="1131888"/>
            <a:ext cx="2736850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58775" y="1131888"/>
            <a:ext cx="5473699" cy="349250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2195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131888"/>
            <a:ext cx="27733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7189" y="2932113"/>
            <a:ext cx="27733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3311525" y="1131888"/>
            <a:ext cx="5473699" cy="169189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0" hasCustomPrompt="1"/>
          </p:nvPr>
        </p:nvSpPr>
        <p:spPr>
          <a:xfrm>
            <a:off x="3311525" y="2932498"/>
            <a:ext cx="5473699" cy="169189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24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901014" cy="93661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38302C3-A338-469A-89FD-12B4461A3B55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109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F03704B-D3A7-4FE4-A58A-7F9F1C4D4CD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DE3B-0E6C-4F01-A043-2CB12AA7D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1267135"/>
            <a:ext cx="8247062" cy="689716"/>
          </a:xfrm>
        </p:spPr>
        <p:txBody>
          <a:bodyPr>
            <a:noAutofit/>
          </a:bodyPr>
          <a:lstStyle>
            <a:lvl1pPr algn="l" defTabSz="914370" rtl="0" eaLnBrk="1" latinLnBrk="0" hangingPunct="1">
              <a:lnSpc>
                <a:spcPts val="6222"/>
              </a:lnSpc>
              <a:spcBef>
                <a:spcPct val="0"/>
              </a:spcBef>
              <a:buNone/>
              <a:defRPr lang="ru-RU" sz="6100" kern="1200" cap="all" baseline="0" dirty="0">
                <a:solidFill>
                  <a:srgbClr val="00736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208040"/>
            <a:ext cx="8234842" cy="1371298"/>
          </a:xfrm>
        </p:spPr>
        <p:txBody>
          <a:bodyPr>
            <a:noAutofit/>
          </a:bodyPr>
          <a:lstStyle>
            <a:lvl1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lang="en-US" sz="15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lang="en-US" sz="15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775" y="1008063"/>
            <a:ext cx="8426450" cy="68572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9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52" y="4481894"/>
            <a:ext cx="1382558" cy="407147"/>
          </a:xfrm>
          <a:prstGeom prst="rect">
            <a:avLst/>
          </a:prstGeom>
          <a:solidFill>
            <a:srgbClr val="000000">
              <a:alpha val="27843"/>
            </a:srgbClr>
          </a:solidFill>
        </p:spPr>
      </p:pic>
    </p:spTree>
    <p:extLst>
      <p:ext uri="{BB962C8B-B14F-4D97-AF65-F5344CB8AC3E}">
        <p14:creationId xmlns:p14="http://schemas.microsoft.com/office/powerpoint/2010/main" val="90055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357441" y="1130400"/>
            <a:ext cx="8426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754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6400" y="1131888"/>
            <a:ext cx="8428069" cy="576262"/>
          </a:xfrm>
        </p:spPr>
        <p:txBody>
          <a:bodyPr/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  <a:lvl4pPr marL="1371556" indent="0">
              <a:buFontTx/>
              <a:buNone/>
              <a:defRPr>
                <a:latin typeface="Arial" panose="020B0604020202020204" pitchFamily="34" charset="0"/>
              </a:defRPr>
            </a:lvl4pPr>
            <a:lvl5pPr marL="1828741" indent="0">
              <a:buFontTx/>
              <a:buNone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58775" y="1708150"/>
            <a:ext cx="8426450" cy="2916238"/>
          </a:xfrm>
        </p:spPr>
        <p:txBody>
          <a:bodyPr/>
          <a:lstStyle>
            <a:lvl1pPr marL="0" indent="0">
              <a:buFontTx/>
              <a:buNone/>
              <a:defRPr/>
            </a:lvl1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40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6400" y="1131888"/>
            <a:ext cx="8428069" cy="576262"/>
          </a:xfrm>
        </p:spPr>
        <p:txBody>
          <a:bodyPr/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  <a:lvl4pPr marL="1371556" indent="0">
              <a:buFontTx/>
              <a:buNone/>
              <a:defRPr>
                <a:latin typeface="Arial" panose="020B0604020202020204" pitchFamily="34" charset="0"/>
              </a:defRPr>
            </a:lvl4pPr>
            <a:lvl5pPr marL="1828741" indent="0">
              <a:buFontTx/>
              <a:buNone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58775" y="1708150"/>
            <a:ext cx="8426450" cy="2916238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07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47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51.xml"/><Relationship Id="rId55" Type="http://schemas.openxmlformats.org/officeDocument/2006/relationships/slideLayout" Target="../slideLayouts/slideLayout56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slideLayout" Target="../slideLayouts/slideLayout47.xml"/><Relationship Id="rId59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42.xml"/><Relationship Id="rId54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6.xml"/><Relationship Id="rId53" Type="http://schemas.openxmlformats.org/officeDocument/2006/relationships/slideLayout" Target="../slideLayouts/slideLayout54.xml"/><Relationship Id="rId58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49" Type="http://schemas.openxmlformats.org/officeDocument/2006/relationships/slideLayout" Target="../slideLayouts/slideLayout50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52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Relationship Id="rId48" Type="http://schemas.openxmlformats.org/officeDocument/2006/relationships/slideLayout" Target="../slideLayouts/slideLayout49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9.xml"/><Relationship Id="rId51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A7DA880-8181-4E9F-8B22-A8B3F921EFD5}" type="datetimeFigureOut">
              <a:rPr lang="ru-RU" smtClean="0"/>
              <a:pPr/>
              <a:t>27.08.2018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64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318490"/>
            <a:ext cx="8426450" cy="6705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131889"/>
            <a:ext cx="8426450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First level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02" y="4918361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240" y="4918361"/>
            <a:ext cx="2895600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3074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5233" y="4802601"/>
            <a:ext cx="978417" cy="2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1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  <p:sldLayoutId id="2147483756" r:id="rId47"/>
    <p:sldLayoutId id="2147483757" r:id="rId48"/>
    <p:sldLayoutId id="2147483758" r:id="rId49"/>
    <p:sldLayoutId id="2147483759" r:id="rId50"/>
    <p:sldLayoutId id="2147483760" r:id="rId51"/>
    <p:sldLayoutId id="2147483761" r:id="rId52"/>
    <p:sldLayoutId id="2147483762" r:id="rId53"/>
    <p:sldLayoutId id="2147483763" r:id="rId54"/>
    <p:sldLayoutId id="2147483764" r:id="rId55"/>
  </p:sldLayoutIdLst>
  <p:timing>
    <p:tnLst>
      <p:par>
        <p:cTn id="1" dur="indefinite" restart="never" nodeType="tmRoot"/>
      </p:par>
    </p:tnLst>
  </p:timing>
  <p:txStyles>
    <p:titleStyle>
      <a:lvl1pPr algn="l" defTabSz="914370" rtl="0" eaLnBrk="1" latinLnBrk="0" hangingPunct="1">
        <a:lnSpc>
          <a:spcPts val="2921"/>
        </a:lnSpc>
        <a:spcBef>
          <a:spcPct val="0"/>
        </a:spcBef>
        <a:buNone/>
        <a:defRPr sz="2500" kern="1200" cap="all" baseline="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6800" indent="-226800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90000"/>
        <a:buFontTx/>
        <a:buBlip>
          <a:blip r:embed="rId58"/>
        </a:buBlip>
        <a:defRPr lang="en-US" sz="1500" kern="1200" baseline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100000"/>
        <a:buFontTx/>
        <a:buNone/>
        <a:defRPr sz="1900" b="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55572" indent="-227787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Tx/>
        <a:buBlip>
          <a:blip r:embed="rId59"/>
        </a:buBlip>
        <a:defRPr sz="1500" kern="1200" baseline="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149" indent="-228593" algn="l" defTabSz="9143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4" indent="-228593" algn="l" defTabSz="9143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37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12" Type="http://schemas.openxmlformats.org/officeDocument/2006/relationships/image" Target="../media/image36.emf"/><Relationship Id="rId2" Type="http://schemas.openxmlformats.org/officeDocument/2006/relationships/slideLayout" Target="../slideLayouts/slideLayout5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3.emf"/><Relationship Id="rId11" Type="http://schemas.openxmlformats.org/officeDocument/2006/relationships/image" Target="../media/image35.emf"/><Relationship Id="rId5" Type="http://schemas.openxmlformats.org/officeDocument/2006/relationships/image" Target="../media/image3.png"/><Relationship Id="rId10" Type="http://schemas.openxmlformats.org/officeDocument/2006/relationships/image" Target="../media/image34.emf"/><Relationship Id="rId4" Type="http://schemas.openxmlformats.org/officeDocument/2006/relationships/image" Target="../media/image2.png"/><Relationship Id="rId9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emf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4.emf"/><Relationship Id="rId5" Type="http://schemas.openxmlformats.org/officeDocument/2006/relationships/image" Target="../media/image8.emf"/><Relationship Id="rId4" Type="http://schemas.openxmlformats.org/officeDocument/2006/relationships/image" Target="../media/image13.emf"/><Relationship Id="rId9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chart" Target="../charts/chart2.xml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5.svg"/><Relationship Id="rId5" Type="http://schemas.openxmlformats.org/officeDocument/2006/relationships/image" Target="../media/image16.png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285720" y="939737"/>
            <a:ext cx="3796423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76" marR="2310"/>
            <a:r>
              <a:rPr lang="ru-RU" sz="3600" dirty="0">
                <a:solidFill>
                  <a:srgbClr val="00695D"/>
                </a:solidFill>
              </a:rPr>
              <a:t>Связь цифровой и реальной безопасности</a:t>
            </a:r>
            <a:r>
              <a:rPr lang="ru-RU" sz="3600" kern="0" spc="5" dirty="0" smtClean="0">
                <a:solidFill>
                  <a:srgbClr val="00695D"/>
                </a:solidFill>
                <a:latin typeface="Museo Sans Cyrl 900" pitchFamily="50" charset="-52"/>
                <a:cs typeface="Museo Sans 900"/>
              </a:rPr>
              <a:t> </a:t>
            </a:r>
            <a:endParaRPr lang="en-US" sz="3600" kern="0" spc="5" dirty="0">
              <a:solidFill>
                <a:srgbClr val="00695D"/>
              </a:solidFill>
              <a:latin typeface="Museo Sans Cyrl 900" pitchFamily="50" charset="-52"/>
              <a:cs typeface="Museo Sans 900"/>
            </a:endParaRPr>
          </a:p>
          <a:p>
            <a:pPr marL="5776" marR="2310"/>
            <a:r>
              <a:rPr lang="ru-RU" sz="2000" kern="0" spc="5" dirty="0" err="1">
                <a:solidFill>
                  <a:srgbClr val="FF0000"/>
                </a:solidFill>
                <a:latin typeface="Museo Sans Cyrl 900" pitchFamily="50" charset="-52"/>
                <a:cs typeface="Museo Sans 900"/>
              </a:rPr>
              <a:t>Наместникова</a:t>
            </a:r>
            <a:r>
              <a:rPr lang="ru-RU" sz="2000" kern="0" spc="5" dirty="0">
                <a:solidFill>
                  <a:srgbClr val="FF0000"/>
                </a:solidFill>
                <a:latin typeface="Museo Sans Cyrl 900" pitchFamily="50" charset="-52"/>
                <a:cs typeface="Museo Sans 900"/>
              </a:rPr>
              <a:t> Мария</a:t>
            </a:r>
          </a:p>
          <a:p>
            <a:pPr marL="5776" marR="2310"/>
            <a:r>
              <a:rPr lang="ru-RU" sz="2000" kern="0" spc="5" dirty="0">
                <a:solidFill>
                  <a:srgbClr val="FF0000"/>
                </a:solidFill>
                <a:latin typeface="Museo Sans Cyrl 900" pitchFamily="50" charset="-52"/>
                <a:cs typeface="Museo Sans 900"/>
              </a:rPr>
              <a:t>Контент аналитик</a:t>
            </a:r>
          </a:p>
          <a:p>
            <a:pPr marL="5776" marR="2310"/>
            <a:r>
              <a:rPr lang="ru-RU" sz="2000" kern="0" spc="5" dirty="0">
                <a:solidFill>
                  <a:srgbClr val="FF0000"/>
                </a:solidFill>
                <a:latin typeface="Museo Sans Cyrl 900" pitchFamily="50" charset="-52"/>
                <a:cs typeface="Museo Sans 900"/>
              </a:rPr>
              <a:t>Лаборатория Касперского</a:t>
            </a:r>
            <a:endParaRPr lang="en-US" sz="2000" kern="0" spc="5" dirty="0">
              <a:solidFill>
                <a:srgbClr val="FF0000"/>
              </a:solidFill>
              <a:latin typeface="Museo Sans Cyrl 900" pitchFamily="50" charset="-52"/>
              <a:cs typeface="Museo Sans 900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428597" y="4927458"/>
            <a:ext cx="2792299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/>
            <a:r>
              <a:rPr sz="700" spc="11" dirty="0">
                <a:latin typeface="Museo Sans 100"/>
                <a:cs typeface="Museo Sans 100"/>
              </a:rPr>
              <a:t>©</a:t>
            </a:r>
            <a:r>
              <a:rPr sz="700" spc="2" dirty="0">
                <a:latin typeface="Museo Sans 100"/>
                <a:cs typeface="Museo Sans 100"/>
              </a:rPr>
              <a:t> </a:t>
            </a:r>
            <a:r>
              <a:rPr sz="700" spc="7" dirty="0">
                <a:latin typeface="Museo Sans 100"/>
                <a:cs typeface="Museo Sans 100"/>
              </a:rPr>
              <a:t>2015</a:t>
            </a:r>
            <a:r>
              <a:rPr sz="700" spc="2" dirty="0">
                <a:latin typeface="Museo Sans 100"/>
                <a:cs typeface="Museo Sans 100"/>
              </a:rPr>
              <a:t> </a:t>
            </a:r>
            <a:r>
              <a:rPr sz="700" spc="7" dirty="0">
                <a:latin typeface="Museo Sans Cyrl 100"/>
                <a:cs typeface="Museo Sans Cyrl 100"/>
              </a:rPr>
              <a:t>"Лаборатория</a:t>
            </a:r>
            <a:r>
              <a:rPr sz="700" spc="2" dirty="0">
                <a:latin typeface="Museo Sans Cyrl 100"/>
                <a:cs typeface="Museo Sans Cyrl 100"/>
              </a:rPr>
              <a:t> </a:t>
            </a:r>
            <a:r>
              <a:rPr sz="700" spc="7" dirty="0">
                <a:latin typeface="Museo Sans Cyrl 100"/>
                <a:cs typeface="Museo Sans Cyrl 100"/>
              </a:rPr>
              <a:t>Касперского".</a:t>
            </a:r>
            <a:r>
              <a:rPr sz="700" spc="2" dirty="0">
                <a:latin typeface="Museo Sans Cyrl 100"/>
                <a:cs typeface="Museo Sans Cyrl 100"/>
              </a:rPr>
              <a:t> </a:t>
            </a:r>
            <a:r>
              <a:rPr sz="700" spc="7" dirty="0">
                <a:latin typeface="Museo Sans Cyrl 100"/>
                <a:cs typeface="Museo Sans Cyrl 100"/>
              </a:rPr>
              <a:t>Все</a:t>
            </a:r>
            <a:r>
              <a:rPr sz="700" spc="2" dirty="0">
                <a:latin typeface="Museo Sans Cyrl 100"/>
                <a:cs typeface="Museo Sans Cyrl 100"/>
              </a:rPr>
              <a:t> </a:t>
            </a:r>
            <a:r>
              <a:rPr sz="700" spc="7" dirty="0">
                <a:latin typeface="Museo Sans Cyrl 100"/>
                <a:cs typeface="Museo Sans Cyrl 100"/>
              </a:rPr>
              <a:t>права</a:t>
            </a:r>
            <a:r>
              <a:rPr sz="700" spc="2" dirty="0">
                <a:latin typeface="Museo Sans Cyrl 100"/>
                <a:cs typeface="Museo Sans Cyrl 100"/>
              </a:rPr>
              <a:t> </a:t>
            </a:r>
            <a:r>
              <a:rPr sz="700" spc="9" dirty="0">
                <a:latin typeface="Museo Sans Cyrl 100"/>
                <a:cs typeface="Museo Sans Cyrl 100"/>
              </a:rPr>
              <a:t>защищены</a:t>
            </a:r>
            <a:endParaRPr sz="700" dirty="0">
              <a:latin typeface="Museo Sans Cyrl 100"/>
              <a:cs typeface="Museo Sans Cyrl 100"/>
            </a:endParaRPr>
          </a:p>
        </p:txBody>
      </p:sp>
      <p:pic>
        <p:nvPicPr>
          <p:cNvPr id="1031" name="Picture 7" descr="D:\WORK_new\Kasperskiy\Safe_kids_presentation\Pics\kasper_pew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7"/>
            <a:ext cx="3286148" cy="511143"/>
          </a:xfrm>
          <a:prstGeom prst="rect">
            <a:avLst/>
          </a:prstGeom>
          <a:noFill/>
        </p:spPr>
      </p:pic>
      <p:pic>
        <p:nvPicPr>
          <p:cNvPr id="1032" name="Picture 8" descr="D:\WORK_new\Kasperskiy\Safe_kids_presentation\Pics\logo_saf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248803"/>
            <a:ext cx="1456842" cy="570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71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55260" cy="936615"/>
          </a:xfrm>
        </p:spPr>
        <p:txBody>
          <a:bodyPr>
            <a:normAutofit/>
          </a:bodyPr>
          <a:lstStyle/>
          <a:p>
            <a:r>
              <a:rPr lang="ru-RU" dirty="0" smtClean="0"/>
              <a:t>Чего на самом деле надо бояться? </a:t>
            </a:r>
            <a:r>
              <a:rPr lang="ru-RU" dirty="0" err="1" smtClean="0"/>
              <a:t>Соцсети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58775" y="879562"/>
            <a:ext cx="8497701" cy="316835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4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5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C3DFFAE-9CC2-472F-A76C-532C421E8223}"/>
              </a:ext>
            </a:extLst>
          </p:cNvPr>
          <p:cNvGrpSpPr/>
          <p:nvPr/>
        </p:nvGrpSpPr>
        <p:grpSpPr>
          <a:xfrm>
            <a:off x="5059411" y="1073519"/>
            <a:ext cx="3878280" cy="3561110"/>
            <a:chOff x="6694586" y="1395851"/>
            <a:chExt cx="5171040" cy="47481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3B8DC3C-2BC1-47BB-9236-6C2F6F1F4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448" y="1395851"/>
              <a:ext cx="4909316" cy="4658229"/>
            </a:xfrm>
            <a:prstGeom prst="rect">
              <a:avLst/>
            </a:prstGeom>
          </p:spPr>
        </p:pic>
        <p:pic>
          <p:nvPicPr>
            <p:cNvPr id="8" name="Graphic 9">
              <a:extLst>
                <a:ext uri="{FF2B5EF4-FFF2-40B4-BE49-F238E27FC236}">
                  <a16:creationId xmlns:a16="http://schemas.microsoft.com/office/drawing/2014/main" xmlns="" id="{3B16B5CC-32AD-4247-9C83-1C5E3D87A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6694586" y="6046797"/>
              <a:ext cx="5171040" cy="97200"/>
            </a:xfrm>
            <a:prstGeom prst="rect">
              <a:avLst/>
            </a:prstGeom>
          </p:spPr>
        </p:pic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75E4E58C-3D0A-4988-BC7A-72C72571D987}"/>
              </a:ext>
            </a:extLst>
          </p:cNvPr>
          <p:cNvSpPr txBox="1">
            <a:spLocks/>
          </p:cNvSpPr>
          <p:nvPr/>
        </p:nvSpPr>
        <p:spPr>
          <a:xfrm>
            <a:off x="840090" y="710565"/>
            <a:ext cx="5570236" cy="384721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/>
              <a:t>У </a:t>
            </a:r>
            <a:r>
              <a:rPr lang="ru-RU" sz="1100" b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40%</a:t>
            </a:r>
            <a:r>
              <a:rPr lang="ru-RU" sz="1100" smtClean="0"/>
              <a:t> детей в младшей школе уже есть страница в соцсетях.</a:t>
            </a:r>
          </a:p>
          <a:p>
            <a:r>
              <a:rPr lang="ru-RU" sz="1100" smtClean="0"/>
              <a:t>Среди старшеклассников этот показатель возрастает до </a:t>
            </a:r>
            <a:r>
              <a:rPr lang="ru-RU" sz="1100" b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97%</a:t>
            </a:r>
            <a:r>
              <a:rPr lang="ru-RU" sz="1100" smtClean="0"/>
              <a:t>.</a:t>
            </a:r>
            <a:endParaRPr lang="ru-RU" sz="11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4F34D8EF-E184-4609-84A5-62BF031C6B30}"/>
              </a:ext>
            </a:extLst>
          </p:cNvPr>
          <p:cNvSpPr txBox="1">
            <a:spLocks/>
          </p:cNvSpPr>
          <p:nvPr/>
        </p:nvSpPr>
        <p:spPr>
          <a:xfrm>
            <a:off x="840090" y="1234440"/>
            <a:ext cx="5570236" cy="415498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70%</a:t>
            </a:r>
            <a:r>
              <a:rPr lang="ru-RU" sz="1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ru-RU" sz="1100" dirty="0"/>
              <a:t>школьников получают приглашения дружить от незнакомых людей.</a:t>
            </a:r>
          </a:p>
          <a:p>
            <a:r>
              <a:rPr lang="ru-RU" sz="1100" dirty="0"/>
              <a:t>При этом </a:t>
            </a:r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18%</a:t>
            </a:r>
            <a:r>
              <a:rPr lang="ru-RU" sz="1100" dirty="0"/>
              <a:t> школьников получают приглашения от незнакомых </a:t>
            </a:r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взрослых</a:t>
            </a:r>
            <a:r>
              <a:rPr lang="ru-RU" sz="1100" dirty="0"/>
              <a:t>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11763D96-F8DF-4B0C-9908-192E3D9DD692}"/>
              </a:ext>
            </a:extLst>
          </p:cNvPr>
          <p:cNvSpPr txBox="1">
            <a:spLocks/>
          </p:cNvSpPr>
          <p:nvPr/>
        </p:nvSpPr>
        <p:spPr>
          <a:xfrm>
            <a:off x="840090" y="1748790"/>
            <a:ext cx="5570236" cy="415498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Количество детей, получающих инвайты от незнакомых взрослых,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резко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возрастает в возрасте 10-12 лет</a:t>
            </a:r>
            <a:r>
              <a:rPr lang="ru-RU" sz="1100" dirty="0"/>
              <a:t>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A07700BD-C0C8-4A3E-93C3-F27FB2DCC04C}"/>
              </a:ext>
            </a:extLst>
          </p:cNvPr>
          <p:cNvSpPr txBox="1">
            <a:spLocks/>
          </p:cNvSpPr>
          <p:nvPr/>
        </p:nvSpPr>
        <p:spPr>
          <a:xfrm>
            <a:off x="840090" y="2263140"/>
            <a:ext cx="4036711" cy="415498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Каждый десятый</a:t>
            </a:r>
            <a:r>
              <a:rPr lang="ru-RU" sz="1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ru-RU" sz="1100" dirty="0"/>
              <a:t>школьник имел опыт встречи с людьми, с которыми он/она познакомился в соцсетях.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9677054F-A163-4FA7-A5AE-0930EB13493F}"/>
              </a:ext>
            </a:extLst>
          </p:cNvPr>
          <p:cNvSpPr txBox="1">
            <a:spLocks/>
          </p:cNvSpPr>
          <p:nvPr/>
        </p:nvSpPr>
        <p:spPr>
          <a:xfrm>
            <a:off x="840090" y="2777490"/>
            <a:ext cx="3931936" cy="761747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21%</a:t>
            </a:r>
            <a:r>
              <a:rPr lang="ru-RU" sz="1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ru-RU" sz="1100" dirty="0"/>
              <a:t>школьников имеют друзей/одноклассников, которые смотрят или постят жестокие видео или записи. При этом чаще всего о таких в своем окружении говорят дети </a:t>
            </a:r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sz="1100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A155AE9-FBD2-4636-BB7B-F4F4639385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5" y="749157"/>
            <a:ext cx="393546" cy="32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176374E-F57E-46B9-BBA4-3E8A59F16B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7" y="1249220"/>
            <a:ext cx="395914" cy="3562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0AC1797-CE7F-4EEB-8824-FAEFE7417FD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3" y="1785001"/>
            <a:ext cx="345842" cy="3562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3CC9F38-A514-40CF-B3A0-1AF1D1381F0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3" y="2315908"/>
            <a:ext cx="345842" cy="3088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E236A4A-8519-49E1-A6C2-82EED5E568E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3" y="2837401"/>
            <a:ext cx="353045" cy="3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47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Безопасное общение в сети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58775" y="879562"/>
            <a:ext cx="8497701" cy="316835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6215265"/>
              </p:ext>
            </p:extLst>
          </p:nvPr>
        </p:nvGraphicFramePr>
        <p:xfrm>
          <a:off x="863588" y="9011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5242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8EC13B-1FAF-4B58-862D-1295BCB1A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FCCCFB-5142-4D98-B8CA-5BBDAB29F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CC93FA-172B-44E4-A01B-09D1B65DC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8865DA-0A77-410F-B8C2-9EEB1A381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4F2AA9-33F1-4A9A-83F8-598FAADDA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E14706-D3D2-46EC-9357-051ACB284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38060D-CABD-476B-B357-D0FD04B4A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B1A636-735B-487C-A8AE-79825E9AB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DB1A59-E22B-4012-B1C6-85CF7BBA3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Безопасное общение в сети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58775" y="879562"/>
            <a:ext cx="8497701" cy="316835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84044436"/>
              </p:ext>
            </p:extLst>
          </p:nvPr>
        </p:nvGraphicFramePr>
        <p:xfrm>
          <a:off x="358775" y="8075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2338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5FE3B2-8063-448C-BBBC-35706D796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089961-615B-43C1-87D5-542BC46E3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0F5633-59B7-4717-8AE1-B661A46CF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D4C0E1-A990-43C1-9E9A-48BF46F25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80473-CF7E-496D-BB8B-1D1651A47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4729F6-2E29-4E1B-A2B9-2D3B6065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ED17C5-34E8-4D00-B1A1-74386D3BA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C9CA5-ED51-43F1-913C-B82C58FA8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8FBFBA-C972-4CC6-8B0B-E6E6A3CEF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 smtClean="0"/>
              <a:t>Что там происходит в </a:t>
            </a:r>
            <a:r>
              <a:rPr lang="ru-RU" kern="0" spc="-2" dirty="0" err="1" smtClean="0"/>
              <a:t>соцсети</a:t>
            </a:r>
            <a:r>
              <a:rPr lang="ru-RU" kern="0" spc="-2" dirty="0" smtClean="0"/>
              <a:t>?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91530"/>
            <a:ext cx="3110222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8793" y="592545"/>
            <a:ext cx="2725355" cy="338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3943" y="879562"/>
            <a:ext cx="3900558" cy="390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5641" y="2075959"/>
            <a:ext cx="6268455" cy="306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05" y="2336361"/>
            <a:ext cx="3578820" cy="28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11860" y="4905099"/>
            <a:ext cx="287203" cy="150927"/>
          </a:xfrm>
          <a:prstGeom prst="rect">
            <a:avLst/>
          </a:prstGeom>
          <a:ln w="28575">
            <a:solidFill>
              <a:srgbClr val="008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err="1" smtClean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01" y="674682"/>
            <a:ext cx="45720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93" y="613002"/>
            <a:ext cx="4652730" cy="46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80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/>
              <a:t>ЧЕГО </a:t>
            </a:r>
            <a:r>
              <a:rPr lang="ru-RU" kern="0" spc="-2" dirty="0" smtClean="0"/>
              <a:t>На самом деле надо бояться?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58775" y="879562"/>
            <a:ext cx="8497701" cy="316835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Кибербуллинг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Секстинг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Онлайн </a:t>
            </a:r>
            <a:r>
              <a:rPr lang="ru-RU" dirty="0" err="1" smtClean="0"/>
              <a:t>грумминг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Секты и религиозные течения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Нежелательные темы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Вписки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04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6171" y="0"/>
            <a:ext cx="7607829" cy="42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KASPERSKY SAFE KIDS </a:t>
            </a:r>
            <a:r>
              <a:rPr lang="ru-RU" dirty="0" smtClean="0"/>
              <a:t>и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kids.Kaspersky.ru</a:t>
            </a:r>
            <a:endParaRPr lang="en-US" dirty="0"/>
          </a:p>
        </p:txBody>
      </p:sp>
      <p:graphicFrame>
        <p:nvGraphicFramePr>
          <p:cNvPr id="26" name="Содержимое 25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527634"/>
          <a:ext cx="8363272" cy="318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8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19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19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88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69868">
                <a:tc>
                  <a:txBody>
                    <a:bodyPr/>
                    <a:lstStyle/>
                    <a:p>
                      <a:endParaRPr lang="ru-RU" dirty="0">
                        <a:latin typeface="Museo Sans Cyrl 300" pitchFamily="50" charset="-52"/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>
                        <a:latin typeface="Museo Sans Cyrl 300" pitchFamily="50" charset="-52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>
                        <a:latin typeface="Museo Sans Cyrl 300" pitchFamily="50" charset="-52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Museo Sans Cyrl 300" pitchFamily="50" charset="-52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0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7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Компьютеры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Windows</a:t>
                      </a:r>
                      <a: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b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Mac,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смартфоны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планшеты </a:t>
                      </a:r>
                      <a: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Android,</a:t>
                      </a:r>
                      <a: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5" dirty="0" err="1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iPhone</a:t>
                      </a:r>
                      <a: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5" dirty="0" err="1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iPad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Только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безопасные сайты</a:t>
                      </a:r>
                      <a: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приложения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Возможность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быть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  <a:p>
                      <a:pPr marL="5487" marR="2310" algn="ctr">
                        <a:lnSpc>
                          <a:spcPct val="110000"/>
                        </a:lnSpc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курсе,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где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находится ваш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ребенок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Ограничение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времени, проводимого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интернете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398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5992">
                <a:tc gridSpan="2">
                  <a:txBody>
                    <a:bodyPr/>
                    <a:lstStyle/>
                    <a:p>
                      <a:pPr marL="5776" marR="2310" algn="ctr">
                        <a:lnSpc>
                          <a:spcPct val="110000"/>
                        </a:lnSpc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Мгновенные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уведомления </a:t>
                      </a:r>
                      <a: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о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нарушении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правил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  <a:p>
                      <a:pPr marL="35519" algn="ctr">
                        <a:lnSpc>
                          <a:spcPct val="110000"/>
                        </a:lnSpc>
                        <a:spcBef>
                          <a:spcPts val="161"/>
                        </a:spcBef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опасных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событиях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Безопасное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общение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интернете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Простые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настройки </a:t>
                      </a:r>
                      <a: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для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вашего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удобства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1979" y="1677929"/>
            <a:ext cx="613878" cy="54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8416" y="1712007"/>
            <a:ext cx="486940" cy="4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1" y="1639148"/>
            <a:ext cx="486940" cy="4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71208" y="1693250"/>
            <a:ext cx="486940" cy="4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28876" y="3394378"/>
            <a:ext cx="486940" cy="4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78839" y="3394378"/>
            <a:ext cx="580583" cy="4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67111" y="3399842"/>
            <a:ext cx="580583" cy="4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Прямоугольник 38"/>
          <p:cNvSpPr/>
          <p:nvPr/>
        </p:nvSpPr>
        <p:spPr>
          <a:xfrm>
            <a:off x="395536" y="970119"/>
            <a:ext cx="3565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ЕДИНОЕ РЕШЕНИЕ ДЛЯ ВСЕХ</a:t>
            </a:r>
            <a:r>
              <a:rPr lang="en-US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/>
            </a:r>
            <a:br>
              <a:rPr lang="en-US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</a:b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УСТРОЙСТВ</a:t>
            </a:r>
            <a:endParaRPr lang="ru-RU" sz="1800" spc="-2" dirty="0">
              <a:solidFill>
                <a:srgbClr val="FF0000"/>
              </a:solidFill>
              <a:latin typeface="Museo Sans Cyrl 900" pitchFamily="50" charset="-52"/>
              <a:cs typeface="Museo Sans Cyrl 300"/>
            </a:endParaRPr>
          </a:p>
        </p:txBody>
      </p:sp>
    </p:spTree>
    <p:extLst>
      <p:ext uri="{BB962C8B-B14F-4D97-AF65-F5344CB8AC3E}">
        <p14:creationId xmlns:p14="http://schemas.microsoft.com/office/powerpoint/2010/main" val="136624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76" marR="2310">
              <a:lnSpc>
                <a:spcPts val="2251"/>
              </a:lnSpc>
            </a:pPr>
            <a:r>
              <a:rPr lang="ru-RU" kern="0" spc="-2" dirty="0" smtClean="0"/>
              <a:t>Бесплатная ВЕРСИЯ обладает широким функционалом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49338"/>
          <a:ext cx="8229600" cy="3475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47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73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79470">
                <a:tc>
                  <a:txBody>
                    <a:bodyPr/>
                    <a:lstStyle/>
                    <a:p>
                      <a:endParaRPr lang="ru-RU" sz="1400" dirty="0">
                        <a:latin typeface="Museo Sans Cyrl 3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Museo Sans Cyrl 3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ПК,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en-US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Mac,</a:t>
                      </a:r>
                      <a:r>
                        <a:rPr lang="en-US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мобильные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устройства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Безопасные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сайты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и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приложения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Лимит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времени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Удобные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настройки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Поиск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ребенка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Мгновенные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уведомления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Безопасное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общение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77" y="2000246"/>
            <a:ext cx="292023" cy="26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69" y="2388727"/>
            <a:ext cx="231639" cy="2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269" y="3484384"/>
            <a:ext cx="231639" cy="2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269" y="2753946"/>
            <a:ext cx="231639" cy="2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269" y="3119165"/>
            <a:ext cx="231639" cy="2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996" y="4214824"/>
            <a:ext cx="276185" cy="2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5996" y="3849603"/>
            <a:ext cx="276185" cy="2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1900233"/>
            <a:ext cx="423881" cy="423881"/>
          </a:xfrm>
          <a:prstGeom prst="rect">
            <a:avLst/>
          </a:prstGeom>
          <a:noFill/>
        </p:spPr>
      </p:pic>
      <p:pic>
        <p:nvPicPr>
          <p:cNvPr id="13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2279630"/>
            <a:ext cx="423881" cy="423881"/>
          </a:xfrm>
          <a:prstGeom prst="rect">
            <a:avLst/>
          </a:prstGeom>
          <a:noFill/>
        </p:spPr>
      </p:pic>
      <p:pic>
        <p:nvPicPr>
          <p:cNvPr id="14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2649533"/>
            <a:ext cx="423881" cy="423881"/>
          </a:xfrm>
          <a:prstGeom prst="rect">
            <a:avLst/>
          </a:prstGeom>
          <a:noFill/>
        </p:spPr>
      </p:pic>
      <p:pic>
        <p:nvPicPr>
          <p:cNvPr id="15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3024183"/>
            <a:ext cx="423881" cy="423881"/>
          </a:xfrm>
          <a:prstGeom prst="rect">
            <a:avLst/>
          </a:prstGeom>
          <a:noFill/>
        </p:spPr>
      </p:pic>
      <p:pic>
        <p:nvPicPr>
          <p:cNvPr id="19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1900233"/>
            <a:ext cx="423881" cy="423881"/>
          </a:xfrm>
          <a:prstGeom prst="rect">
            <a:avLst/>
          </a:prstGeom>
          <a:noFill/>
        </p:spPr>
      </p:pic>
      <p:pic>
        <p:nvPicPr>
          <p:cNvPr id="20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2274883"/>
            <a:ext cx="423881" cy="423881"/>
          </a:xfrm>
          <a:prstGeom prst="rect">
            <a:avLst/>
          </a:prstGeom>
          <a:noFill/>
        </p:spPr>
      </p:pic>
      <p:pic>
        <p:nvPicPr>
          <p:cNvPr id="21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2649533"/>
            <a:ext cx="423881" cy="423881"/>
          </a:xfrm>
          <a:prstGeom prst="rect">
            <a:avLst/>
          </a:prstGeom>
          <a:noFill/>
        </p:spPr>
      </p:pic>
      <p:pic>
        <p:nvPicPr>
          <p:cNvPr id="22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3024183"/>
            <a:ext cx="423881" cy="423881"/>
          </a:xfrm>
          <a:prstGeom prst="rect">
            <a:avLst/>
          </a:prstGeom>
          <a:noFill/>
        </p:spPr>
      </p:pic>
      <p:pic>
        <p:nvPicPr>
          <p:cNvPr id="23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3398833"/>
            <a:ext cx="423881" cy="423881"/>
          </a:xfrm>
          <a:prstGeom prst="rect">
            <a:avLst/>
          </a:prstGeom>
          <a:noFill/>
        </p:spPr>
      </p:pic>
      <p:pic>
        <p:nvPicPr>
          <p:cNvPr id="24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3773483"/>
            <a:ext cx="423881" cy="423881"/>
          </a:xfrm>
          <a:prstGeom prst="rect">
            <a:avLst/>
          </a:prstGeom>
          <a:noFill/>
        </p:spPr>
      </p:pic>
      <p:pic>
        <p:nvPicPr>
          <p:cNvPr id="25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4148133"/>
            <a:ext cx="423881" cy="423881"/>
          </a:xfrm>
          <a:prstGeom prst="rect">
            <a:avLst/>
          </a:prstGeom>
          <a:noFill/>
        </p:spPr>
      </p:pic>
      <p:pic>
        <p:nvPicPr>
          <p:cNvPr id="4099" name="Picture 3" descr="D:\WORK_new\Kasperskiy\Safe_kids_presentation\Pics\logo_safe_fre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3942" y="995235"/>
            <a:ext cx="1852636" cy="719259"/>
          </a:xfrm>
          <a:prstGeom prst="rect">
            <a:avLst/>
          </a:prstGeom>
          <a:noFill/>
        </p:spPr>
      </p:pic>
      <p:pic>
        <p:nvPicPr>
          <p:cNvPr id="4100" name="Picture 4" descr="D:\WORK_new\Kasperskiy\Safe_kids_presentation\Pics\logo_safe_Prem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995236"/>
            <a:ext cx="1637792" cy="71925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005409" y="2273856"/>
            <a:ext cx="281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6"/>
            <a:r>
              <a:rPr lang="ru-RU" sz="1800" spc="7" dirty="0" smtClean="0">
                <a:solidFill>
                  <a:srgbClr val="00735F"/>
                </a:solidFill>
                <a:latin typeface="Museo Sans 500"/>
                <a:cs typeface="Museo Sans 500"/>
              </a:rPr>
              <a:t>*</a:t>
            </a:r>
            <a:endParaRPr lang="ru-RU" sz="1800" dirty="0">
              <a:solidFill>
                <a:srgbClr val="00735F"/>
              </a:solidFill>
              <a:latin typeface="Museo Sans 500"/>
              <a:cs typeface="Museo Sans 50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05409" y="2643188"/>
            <a:ext cx="281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6"/>
            <a:r>
              <a:rPr lang="ru-RU" sz="1800" spc="7" dirty="0" smtClean="0">
                <a:solidFill>
                  <a:srgbClr val="00735F"/>
                </a:solidFill>
                <a:latin typeface="Museo Sans 500"/>
                <a:cs typeface="Museo Sans 500"/>
              </a:rPr>
              <a:t>*</a:t>
            </a:r>
            <a:endParaRPr lang="ru-RU" sz="1800" dirty="0">
              <a:solidFill>
                <a:srgbClr val="00735F"/>
              </a:solidFill>
              <a:latin typeface="Museo Sans 500"/>
              <a:cs typeface="Museo Sans 500"/>
            </a:endParaRPr>
          </a:p>
        </p:txBody>
      </p:sp>
    </p:spTree>
    <p:extLst>
      <p:ext uri="{BB962C8B-B14F-4D97-AF65-F5344CB8AC3E}">
        <p14:creationId xmlns:p14="http://schemas.microsoft.com/office/powerpoint/2010/main" val="423629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 smtClean="0"/>
              <a:t>Забота о ребенке – это нормально?</a:t>
            </a:r>
            <a:endParaRPr lang="ru-RU" dirty="0"/>
          </a:p>
        </p:txBody>
      </p:sp>
      <p:pic>
        <p:nvPicPr>
          <p:cNvPr id="1026" name="Picture 2" descr="Малыш на детской площад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3" y="668228"/>
            <a:ext cx="47625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jtcase.ru/uploads/user_images/964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1671650"/>
            <a:ext cx="57150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ovingmama.ru/files/imce/rebenok-idet-v-pervy-kla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3" y="591530"/>
            <a:ext cx="476353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ic.migom.by/img/news/9897/foto_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961" y="1361814"/>
            <a:ext cx="5125457" cy="341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ache4.asset-cache.net/xd/462494336.jpg?v=1&amp;c=IWSAsset&amp;k=2&amp;d=62CA815BFB1CE48025F371B09C09D2CE2B6A5D266AEA58DB48E5EEF0220D867362B213A77C39898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55885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2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ge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Спасибо! </a:t>
            </a:r>
            <a:br>
              <a:rPr lang="ru-RU" dirty="0"/>
            </a:br>
            <a:endParaRPr lang="ru-RU" sz="320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58775" y="3399316"/>
            <a:ext cx="3457141" cy="900626"/>
          </a:xfrm>
        </p:spPr>
        <p:txBody>
          <a:bodyPr>
            <a:normAutofit/>
          </a:bodyPr>
          <a:lstStyle/>
          <a:p>
            <a:pPr lvl="1"/>
            <a:r>
              <a:rPr lang="ru-RU" dirty="0"/>
              <a:t>Мария </a:t>
            </a:r>
            <a:r>
              <a:rPr lang="ru-RU" dirty="0" err="1"/>
              <a:t>Наместникова</a:t>
            </a:r>
            <a:endParaRPr lang="ru-RU" dirty="0"/>
          </a:p>
          <a:p>
            <a:r>
              <a:rPr lang="ru-RU" dirty="0"/>
              <a:t>Аналитик </a:t>
            </a:r>
            <a:r>
              <a:rPr lang="ru-RU" dirty="0" smtClean="0"/>
              <a:t>веб-контента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8" descr="D:\WORK_new\Kasperskiy\Safe_kids_presentation\Pics\logo_saf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7573" y="3686856"/>
            <a:ext cx="3132348" cy="1226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211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6375"/>
            <a:ext cx="8328025" cy="936615"/>
          </a:xfrm>
        </p:spPr>
        <p:txBody>
          <a:bodyPr/>
          <a:lstStyle/>
          <a:p>
            <a:r>
              <a:rPr lang="ru-RU" dirty="0"/>
              <a:t>Вовлеченность в использование устройств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xmlns="" id="{4AD99F59-442B-4206-87F3-F21886784923}"/>
              </a:ext>
            </a:extLst>
          </p:cNvPr>
          <p:cNvSpPr txBox="1">
            <a:spLocks/>
          </p:cNvSpPr>
          <p:nvPr/>
        </p:nvSpPr>
        <p:spPr>
          <a:xfrm>
            <a:off x="1157503" y="784360"/>
            <a:ext cx="7986497" cy="60016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85% </a:t>
            </a:r>
            <a:r>
              <a:rPr lang="ru-RU" sz="1100" dirty="0" smtClean="0"/>
              <a:t>детей не могут обойтись без гаджетов.</a:t>
            </a:r>
          </a:p>
          <a:p>
            <a:r>
              <a:rPr lang="ru-RU" sz="1100" dirty="0" smtClean="0"/>
              <a:t>В частности, </a:t>
            </a:r>
            <a:r>
              <a:rPr lang="ru-RU" sz="11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почти 70% </a:t>
            </a:r>
            <a:r>
              <a:rPr lang="ru-RU" sz="1100" dirty="0" smtClean="0"/>
              <a:t>детей говорят, что не смогут обойтись без своего смартфона. С возрастом этот показатель увеличивается, и к 16-18 годам достигает </a:t>
            </a:r>
            <a:r>
              <a:rPr lang="ru-RU" sz="11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80%</a:t>
            </a:r>
            <a:r>
              <a:rPr lang="ru-RU" sz="1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lang="ru-RU" sz="11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58E6BF-E849-457D-BF98-A7BF14547971}"/>
              </a:ext>
            </a:extLst>
          </p:cNvPr>
          <p:cNvSpPr txBox="1">
            <a:spLocks/>
          </p:cNvSpPr>
          <p:nvPr/>
        </p:nvSpPr>
        <p:spPr>
          <a:xfrm>
            <a:off x="4834922" y="1497061"/>
            <a:ext cx="4201574" cy="761747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125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Почти половина </a:t>
            </a:r>
            <a:r>
              <a:rPr lang="ru-RU" sz="1125" dirty="0"/>
              <a:t>детей признается, что скрывает от своих родителей что-то из своей интернет-жизни. Чаще всего это время, которое они проводят перед экраном </a:t>
            </a:r>
            <a:r>
              <a:rPr lang="ru-RU" sz="1125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и/или сайты</a:t>
            </a:r>
            <a:r>
              <a:rPr lang="ru-RU" sz="1125" dirty="0"/>
              <a:t>, на которые они заходят.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26DFCD-08F7-4A4C-AC86-97275E9A5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9" y="858155"/>
            <a:ext cx="432679" cy="441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6FB1F5-184D-4508-8031-3C67EE1A2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65" y="1497061"/>
            <a:ext cx="432679" cy="43255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C1FCDC-2375-4CD1-B53E-110C553B6BCB}"/>
              </a:ext>
            </a:extLst>
          </p:cNvPr>
          <p:cNvGrpSpPr/>
          <p:nvPr/>
        </p:nvGrpSpPr>
        <p:grpSpPr>
          <a:xfrm>
            <a:off x="634828" y="1683738"/>
            <a:ext cx="3800355" cy="2997731"/>
            <a:chOff x="423219" y="2146590"/>
            <a:chExt cx="5067140" cy="39969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301BE837-8972-41C1-9B3A-5DB4A227D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4" y="2146590"/>
              <a:ext cx="4786286" cy="3915744"/>
            </a:xfrm>
            <a:prstGeom prst="rect">
              <a:avLst/>
            </a:prstGeom>
          </p:spPr>
        </p:pic>
        <p:pic>
          <p:nvPicPr>
            <p:cNvPr id="10" name="Graphic 17">
              <a:extLst>
                <a:ext uri="{FF2B5EF4-FFF2-40B4-BE49-F238E27FC236}">
                  <a16:creationId xmlns:a16="http://schemas.microsoft.com/office/drawing/2014/main" xmlns="" id="{81407FA2-B566-424B-9547-422A56AA5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l="1571" t="-8213" b="-1"/>
            <a:stretch/>
          </p:blipFill>
          <p:spPr>
            <a:xfrm>
              <a:off x="423219" y="6038850"/>
              <a:ext cx="5067140" cy="104715"/>
            </a:xfrm>
            <a:prstGeom prst="rect">
              <a:avLst/>
            </a:prstGeom>
          </p:spPr>
        </p:pic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75E4E58C-3D0A-4988-BC7A-72C72571D987}"/>
              </a:ext>
            </a:extLst>
          </p:cNvPr>
          <p:cNvSpPr txBox="1">
            <a:spLocks/>
          </p:cNvSpPr>
          <p:nvPr/>
        </p:nvSpPr>
        <p:spPr>
          <a:xfrm>
            <a:off x="4909381" y="2670572"/>
            <a:ext cx="7619027" cy="38472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3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90000"/>
              <a:buFontTx/>
              <a:buNone/>
              <a:defRPr lang="en-US" sz="1125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8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+mn-lt"/>
              </a:rPr>
              <a:t>У 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40%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детей в младшей школе уже есть страница в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соцсетях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</a:rPr>
              <a:t>Среди старшеклассников этот показатель возрастает до 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97%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A155AE9-FBD2-4636-BB7B-F4F4639385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85" y="2637846"/>
            <a:ext cx="538296" cy="54286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D0FD5C59-F532-4787-AEA1-AD1B9BA7E55B}"/>
              </a:ext>
            </a:extLst>
          </p:cNvPr>
          <p:cNvSpPr txBox="1">
            <a:spLocks/>
          </p:cNvSpPr>
          <p:nvPr/>
        </p:nvSpPr>
        <p:spPr>
          <a:xfrm>
            <a:off x="4908171" y="3543328"/>
            <a:ext cx="4128325" cy="9040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3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90000"/>
              <a:buFontTx/>
              <a:buNone/>
              <a:defRPr lang="en-US" sz="1125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8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Четверть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всех родителей школьников утверждает, что их дети проводят все свободное время в гаджетах/интернете. 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Наиболее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резкий рост количества детей, постоянно проводящих время в интернете, происходит при переходе ребенка из возрастной группы 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10-12 лет в 13-15 лет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17B0F24-3CB1-4D20-BA4E-32CB86BC5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65" y="3888949"/>
            <a:ext cx="432679" cy="44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3360" y="1923678"/>
            <a:ext cx="57606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/>
              <a:t>ЧЕГО ОПАСАЮТСЯ РОДИТЕЛИ</a:t>
            </a:r>
            <a:r>
              <a:rPr lang="ru-RU" kern="0" spc="-2" dirty="0" smtClean="0"/>
              <a:t>?</a:t>
            </a:r>
            <a:endParaRPr lang="ru-RU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60C837FB-2A8F-49AB-B3BB-8A4EC7C5A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8104574"/>
              </p:ext>
            </p:extLst>
          </p:nvPr>
        </p:nvGraphicFramePr>
        <p:xfrm>
          <a:off x="-592313" y="627534"/>
          <a:ext cx="8950527" cy="4271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39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75"/>
            <a:ext cx="9144000" cy="936615"/>
          </a:xfrm>
        </p:spPr>
        <p:txBody>
          <a:bodyPr/>
          <a:lstStyle/>
          <a:p>
            <a:r>
              <a:rPr lang="ru-RU" sz="2400" dirty="0"/>
              <a:t>Контроль со стороны родителей (общая практика)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D0FD5C59-F532-4787-AEA1-AD1B9BA7E55B}"/>
              </a:ext>
            </a:extLst>
          </p:cNvPr>
          <p:cNvSpPr txBox="1">
            <a:spLocks/>
          </p:cNvSpPr>
          <p:nvPr/>
        </p:nvSpPr>
        <p:spPr>
          <a:xfrm>
            <a:off x="936889" y="651503"/>
            <a:ext cx="8207111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ru-RU"/>
            </a:defPPr>
            <a:lvl1pPr marL="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spc="-8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Четверть</a:t>
            </a:r>
            <a:r>
              <a:rPr lang="ru-RU" sz="1100" spc="-8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100" spc="-8" smtClean="0"/>
              <a:t>всех родителей школьников утверждает, что их дети проводят все свободное время в гаджетах/интернете. </a:t>
            </a:r>
          </a:p>
          <a:p>
            <a:r>
              <a:rPr lang="ru-RU" sz="1100" smtClean="0"/>
              <a:t>По мере взросления детей, время, проводимое ими в интернете, увеличивается, а вот контроль со стороны родителей ослабевает. Наиболее </a:t>
            </a:r>
            <a:r>
              <a:rPr lang="ru-RU" sz="1100" b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резкий рост</a:t>
            </a:r>
            <a:r>
              <a:rPr lang="ru-RU" sz="110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100" smtClean="0"/>
              <a:t>количества детей, постоянно проводящих время в интернете, происходит при переходе ребенка из возрастной группы </a:t>
            </a:r>
            <a:r>
              <a:rPr lang="ru-RU" sz="1100" b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10-12 лет</a:t>
            </a:r>
            <a:r>
              <a:rPr lang="ru-RU" sz="110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100" smtClean="0"/>
              <a:t>в </a:t>
            </a:r>
            <a:r>
              <a:rPr lang="ru-RU" sz="1100" b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sz="1100" smtClean="0"/>
              <a:t>.</a:t>
            </a:r>
            <a:endParaRPr lang="ru-RU" sz="11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7E657100-C12C-4469-8B46-BAB2D8DE272C}"/>
              </a:ext>
            </a:extLst>
          </p:cNvPr>
          <p:cNvSpPr txBox="1">
            <a:spLocks/>
          </p:cNvSpPr>
          <p:nvPr/>
        </p:nvSpPr>
        <p:spPr>
          <a:xfrm>
            <a:off x="869543" y="1701064"/>
            <a:ext cx="6690789" cy="588623"/>
          </a:xfrm>
          <a:prstGeom prst="rect">
            <a:avLst/>
          </a:prstGeom>
        </p:spPr>
        <p:txBody>
          <a:bodyPr vert="horz" wrap="square" lIns="68580" tIns="34290" rIns="0" bIns="3429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При этом чаще всего родители </a:t>
            </a:r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перестают контролировать </a:t>
            </a:r>
            <a:r>
              <a:rPr lang="ru-RU" sz="1100" dirty="0"/>
              <a:t>время пребывания своих детей в гаджетах, именно тогда, когда ребенок переходит из возрастной группы </a:t>
            </a:r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10-12 лет </a:t>
            </a:r>
            <a:r>
              <a:rPr lang="ru-RU" sz="1100" dirty="0"/>
              <a:t>в группу </a:t>
            </a:r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sz="1100" dirty="0"/>
              <a:t>.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B838E241-8E83-4070-8CDD-D26A07D82940}"/>
              </a:ext>
            </a:extLst>
          </p:cNvPr>
          <p:cNvSpPr txBox="1">
            <a:spLocks/>
          </p:cNvSpPr>
          <p:nvPr/>
        </p:nvSpPr>
        <p:spPr>
          <a:xfrm>
            <a:off x="840090" y="2594840"/>
            <a:ext cx="3443878" cy="415498"/>
          </a:xfrm>
          <a:prstGeom prst="rect">
            <a:avLst/>
          </a:prstGeom>
        </p:spPr>
        <p:txBody>
          <a:bodyPr vert="horz" wrap="square" lIns="68580" tIns="34290" rIns="0" bIns="3429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35% </a:t>
            </a:r>
            <a:r>
              <a:rPr lang="ru-RU" sz="1100" dirty="0"/>
              <a:t>родителей не контролируют время, которое ребенок проводит с</a:t>
            </a:r>
            <a:r>
              <a:rPr lang="en-US" sz="1100" dirty="0"/>
              <a:t> </a:t>
            </a:r>
            <a:r>
              <a:rPr lang="ru-RU" sz="1100" dirty="0"/>
              <a:t>гаджетами.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F538D818-F224-42F1-8ADD-1BEC8F5F5E7A}"/>
              </a:ext>
            </a:extLst>
          </p:cNvPr>
          <p:cNvSpPr txBox="1">
            <a:spLocks/>
          </p:cNvSpPr>
          <p:nvPr/>
        </p:nvSpPr>
        <p:spPr>
          <a:xfrm>
            <a:off x="840090" y="3281332"/>
            <a:ext cx="3224562" cy="415498"/>
          </a:xfrm>
          <a:prstGeom prst="rect">
            <a:avLst/>
          </a:prstGeom>
        </p:spPr>
        <p:txBody>
          <a:bodyPr vert="horz" wrap="square" lIns="68580" tIns="34290" rIns="0" bIns="3429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59</a:t>
            </a:r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%</a:t>
            </a:r>
            <a:r>
              <a:rPr lang="ru-RU" sz="1100" dirty="0"/>
              <a:t> родителей не контролируют действия своих детей в сети.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17B0F24-3CB1-4D20-BA4E-32CB86BC5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5" y="741648"/>
            <a:ext cx="432679" cy="441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D54CEC3-BFB0-4A9F-A346-E002180A5D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8" y="1810157"/>
            <a:ext cx="378112" cy="37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412A6D3-1A6A-4B0C-A231-2E2B2D7F2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5" y="2595970"/>
            <a:ext cx="432679" cy="4325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B3BE467-62DF-4285-B1B2-7F78AC7357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5" y="3283890"/>
            <a:ext cx="432679" cy="42831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6218223-2BA7-4682-9F45-324AD3673E6F}"/>
              </a:ext>
            </a:extLst>
          </p:cNvPr>
          <p:cNvGrpSpPr/>
          <p:nvPr/>
        </p:nvGrpSpPr>
        <p:grpSpPr>
          <a:xfrm>
            <a:off x="3878954" y="2139091"/>
            <a:ext cx="5157000" cy="2699979"/>
            <a:chOff x="4892781" y="2542675"/>
            <a:chExt cx="6876000" cy="35999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F8D869C3-527B-463A-8700-710B678F3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106" y="2542675"/>
              <a:ext cx="6573675" cy="3513648"/>
            </a:xfrm>
            <a:prstGeom prst="rect">
              <a:avLst/>
            </a:prstGeom>
          </p:spPr>
        </p:pic>
        <p:pic>
          <p:nvPicPr>
            <p:cNvPr id="25" name="Graphic 13">
              <a:extLst>
                <a:ext uri="{FF2B5EF4-FFF2-40B4-BE49-F238E27FC236}">
                  <a16:creationId xmlns:a16="http://schemas.microsoft.com/office/drawing/2014/main" xmlns="" id="{11F329FA-61F6-48BA-A776-1296EDD61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92781" y="6046797"/>
              <a:ext cx="6876000" cy="95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49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75"/>
            <a:ext cx="9144000" cy="936615"/>
          </a:xfrm>
        </p:spPr>
        <p:txBody>
          <a:bodyPr/>
          <a:lstStyle/>
          <a:p>
            <a:r>
              <a:rPr lang="ru-RU" sz="2400" dirty="0"/>
              <a:t>Контроль со стороны родителей </a:t>
            </a:r>
            <a:r>
              <a:rPr lang="ru-RU" sz="2400" dirty="0" smtClean="0"/>
              <a:t>(ПО)</a:t>
            </a:r>
            <a:endParaRPr lang="ru-RU" sz="24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66F8A300-31C2-4502-BF1D-B7FB12CBC4A1}"/>
              </a:ext>
            </a:extLst>
          </p:cNvPr>
          <p:cNvSpPr txBox="1">
            <a:spLocks/>
          </p:cNvSpPr>
          <p:nvPr/>
        </p:nvSpPr>
        <p:spPr>
          <a:xfrm>
            <a:off x="840089" y="710565"/>
            <a:ext cx="7986497" cy="5578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/>
              <a:t>По словам родителей, только </a:t>
            </a:r>
            <a:r>
              <a:rPr lang="ru-RU" sz="1100" b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на трети </a:t>
            </a:r>
            <a:r>
              <a:rPr lang="ru-RU" sz="1100" smtClean="0"/>
              <a:t>устройств, вне зависимости от их типа, настроена функция родительского контроля. </a:t>
            </a:r>
            <a:endParaRPr lang="en-US" sz="1100" smtClean="0"/>
          </a:p>
          <a:p>
            <a:r>
              <a:rPr lang="ru-RU" sz="1100" b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64%</a:t>
            </a:r>
            <a:r>
              <a:rPr lang="ru-RU" sz="1100" smtClean="0"/>
              <a:t> родителей все еще не используют родительский контроль.</a:t>
            </a:r>
            <a:endParaRPr lang="ru-RU" sz="11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7A8867AB-5FD0-480B-B398-143DF8105AA2}"/>
              </a:ext>
            </a:extLst>
          </p:cNvPr>
          <p:cNvSpPr txBox="1">
            <a:spLocks/>
          </p:cNvSpPr>
          <p:nvPr/>
        </p:nvSpPr>
        <p:spPr>
          <a:xfrm>
            <a:off x="840089" y="1403985"/>
            <a:ext cx="7986497" cy="415498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Детям также задавался вопрос про родительский контроль. В среднем дети реже, чем родители говорят, что на их устройствах есть такая функция. 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xmlns="" id="{3D29D294-6C96-4D14-BD98-AFFAB6A5D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4857389"/>
              </p:ext>
            </p:extLst>
          </p:nvPr>
        </p:nvGraphicFramePr>
        <p:xfrm>
          <a:off x="92623" y="1922547"/>
          <a:ext cx="4608003" cy="2856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748D10F-3689-40DC-BF1A-443DBD10DAE1}"/>
              </a:ext>
            </a:extLst>
          </p:cNvPr>
          <p:cNvGrpSpPr/>
          <p:nvPr/>
        </p:nvGrpSpPr>
        <p:grpSpPr>
          <a:xfrm>
            <a:off x="4031940" y="2241417"/>
            <a:ext cx="5040524" cy="2539292"/>
            <a:chOff x="4660953" y="2558241"/>
            <a:chExt cx="7339655" cy="358440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A7950C07-5C30-403F-BDD7-EB009708D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39" b="44946"/>
            <a:stretch/>
          </p:blipFill>
          <p:spPr>
            <a:xfrm>
              <a:off x="4660953" y="2558241"/>
              <a:ext cx="7339655" cy="3497375"/>
            </a:xfrm>
            <a:prstGeom prst="rect">
              <a:avLst/>
            </a:prstGeom>
          </p:spPr>
        </p:pic>
        <p:pic>
          <p:nvPicPr>
            <p:cNvPr id="30" name="Graphic 22">
              <a:extLst>
                <a:ext uri="{FF2B5EF4-FFF2-40B4-BE49-F238E27FC236}">
                  <a16:creationId xmlns:a16="http://schemas.microsoft.com/office/drawing/2014/main" xmlns="" id="{91C558D5-F295-42C9-8AE5-ABF44631F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92781" y="6046797"/>
              <a:ext cx="6876000" cy="95850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5A12FF1-30E4-4178-9C5C-A918B1DD95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4" y="786912"/>
            <a:ext cx="378112" cy="37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DEBF5B0-F1AB-4D40-9B37-134620D5F8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5" y="1469095"/>
            <a:ext cx="432679" cy="28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0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7901014" cy="936615"/>
          </a:xfrm>
        </p:spPr>
        <p:txBody>
          <a:bodyPr>
            <a:normAutofit/>
          </a:bodyPr>
          <a:lstStyle/>
          <a:p>
            <a:r>
              <a:rPr lang="ru-RU" kern="0" spc="-2" dirty="0" smtClean="0"/>
              <a:t>Чего на самом деле нужно бояться</a:t>
            </a:r>
            <a:r>
              <a:rPr lang="en-US" kern="0" spc="-2" dirty="0" smtClean="0"/>
              <a:t>?</a:t>
            </a:r>
            <a:r>
              <a:rPr lang="ru-RU" kern="0" spc="-2" dirty="0" smtClean="0"/>
              <a:t> Игры.</a:t>
            </a:r>
            <a:endParaRPr lang="ru-RU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58775" y="483518"/>
            <a:ext cx="8497701" cy="334837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9 из 10 детей играют в видео игры. На что обратить внимание?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Возрастной рейтинг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Есть ли у игры сюжет? Игра онлайн? Она массовая? В нее нужно играть в группе?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Отрегулируйте внутренние покупки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STEAM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чтобы знать сколько и во что играет ребенок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Лучше играть, чем быть зрителем!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Картинки по запросу O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9842"/>
            <a:ext cx="4835665" cy="27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1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/>
              <a:t>ЧЕГО </a:t>
            </a:r>
            <a:r>
              <a:rPr lang="ru-RU" kern="0" spc="-2" dirty="0" smtClean="0"/>
              <a:t>На самом деле надо бояться? Веб.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84" y="-78496"/>
            <a:ext cx="9144000" cy="5691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09" y="879562"/>
            <a:ext cx="8757381" cy="3384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69" y="879562"/>
            <a:ext cx="8939861" cy="338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8" y="517182"/>
            <a:ext cx="7687957" cy="4500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846" y="1142990"/>
            <a:ext cx="8206894" cy="272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5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/>
              <a:t>ЧЕГО </a:t>
            </a:r>
            <a:r>
              <a:rPr lang="ru-RU" kern="0" spc="-2" dirty="0" smtClean="0"/>
              <a:t>На самом деле надо бояться? Веб.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23578"/>
            <a:ext cx="7895212" cy="1764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80" y="969572"/>
            <a:ext cx="8270430" cy="1872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914014"/>
            <a:ext cx="8376805" cy="1873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487" y="914014"/>
            <a:ext cx="8689301" cy="19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5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Чего на самом деле надо бояться? Веб.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1751" y="855752"/>
            <a:ext cx="5520498" cy="371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96" y="316759"/>
            <a:ext cx="7239232" cy="3621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25" y="790995"/>
            <a:ext cx="5979684" cy="3951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2207997"/>
            <a:ext cx="5399026" cy="244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9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OR" val="powerlexis_panel_for_kaspersky"/>
  <p:tag name="FORMAT" val="widescreen"/>
  <p:tag name="TYPE" val="model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">
  <a:themeElements>
    <a:clrScheme name="Gradation">
      <a:dk1>
        <a:srgbClr val="1C1C1C"/>
      </a:dk1>
      <a:lt1>
        <a:srgbClr val="FFFFFF"/>
      </a:lt1>
      <a:dk2>
        <a:srgbClr val="CDD8D6"/>
      </a:dk2>
      <a:lt2>
        <a:srgbClr val="ED1C24"/>
      </a:lt2>
      <a:accent1>
        <a:srgbClr val="00695D"/>
      </a:accent1>
      <a:accent2>
        <a:srgbClr val="027A7A"/>
      </a:accent2>
      <a:accent3>
        <a:srgbClr val="258D86"/>
      </a:accent3>
      <a:accent4>
        <a:srgbClr val="65A49C"/>
      </a:accent4>
      <a:accent5>
        <a:srgbClr val="92BBB5"/>
      </a:accent5>
      <a:accent6>
        <a:srgbClr val="ADCCC7"/>
      </a:accent6>
      <a:hlink>
        <a:srgbClr val="C9DCDA"/>
      </a:hlink>
      <a:folHlink>
        <a:srgbClr val="E3EDEC"/>
      </a:folHlink>
    </a:clrScheme>
    <a:fontScheme name="Custom 2">
      <a:majorFont>
        <a:latin typeface="Lab Gothic Medium"/>
        <a:ea typeface=""/>
        <a:cs typeface=""/>
      </a:majorFont>
      <a:minorFont>
        <a:latin typeface="Lab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rgbClr val="00826C"/>
          </a:solidFill>
        </a:ln>
      </a:spPr>
      <a:bodyPr rtlCol="0" anchor="ctr"/>
      <a:lstStyle>
        <a:defPPr algn="ctr">
          <a:defRPr sz="12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spAutoFit/>
      </a:bodyPr>
      <a:lstStyle>
        <a:defPPr defTabSz="666750">
          <a:spcBef>
            <a:spcPct val="0"/>
          </a:spcBef>
          <a:defRPr sz="1500" dirty="0">
            <a:solidFill>
              <a:srgbClr val="1C1C1C">
                <a:lumMod val="75000"/>
                <a:lumOff val="25000"/>
              </a:srgb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dation">
    <a:dk1>
      <a:srgbClr val="1C1C1C"/>
    </a:dk1>
    <a:lt1>
      <a:srgbClr val="FFFFFF"/>
    </a:lt1>
    <a:dk2>
      <a:srgbClr val="CDD8D6"/>
    </a:dk2>
    <a:lt2>
      <a:srgbClr val="ED1C24"/>
    </a:lt2>
    <a:accent1>
      <a:srgbClr val="00695D"/>
    </a:accent1>
    <a:accent2>
      <a:srgbClr val="027A7A"/>
    </a:accent2>
    <a:accent3>
      <a:srgbClr val="258D86"/>
    </a:accent3>
    <a:accent4>
      <a:srgbClr val="65A49C"/>
    </a:accent4>
    <a:accent5>
      <a:srgbClr val="92BBB5"/>
    </a:accent5>
    <a:accent6>
      <a:srgbClr val="ADCCC7"/>
    </a:accent6>
    <a:hlink>
      <a:srgbClr val="C9DCDA"/>
    </a:hlink>
    <a:folHlink>
      <a:srgbClr val="E3EDE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PublishingExpirationDate xmlns="http://schemas.microsoft.com/sharepoint/v3" xsi:nil="true"/>
    <PublishingStartDate xmlns="http://schemas.microsoft.com/sharepoint/v3" xsi:nil="true"/>
    <KIPC_DocumentPreview xmlns="3e7a4f67-9224-46ab-b41e-4dda0420fb2d">
      <Url>https://brandcentral.kaspersky.com/PublishingImages/Brandcentral/Image%2091.png</Url>
      <Description xsi:nil="true"/>
    </KIPC_DocumentPreview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5A797AEB0FA649BCE7945BED9F5A1F" ma:contentTypeVersion="4" ma:contentTypeDescription="Create a new document." ma:contentTypeScope="" ma:versionID="e56698cdb6691f4d778b1556ffb2ecef">
  <xsd:schema xmlns:xsd="http://www.w3.org/2001/XMLSchema" xmlns:xs="http://www.w3.org/2001/XMLSchema" xmlns:p="http://schemas.microsoft.com/office/2006/metadata/properties" xmlns:ns1="http://schemas.microsoft.com/sharepoint/v3" xmlns:ns2="3e7a4f67-9224-46ab-b41e-4dda0420fb2d" targetNamespace="http://schemas.microsoft.com/office/2006/metadata/properties" ma:root="true" ma:fieldsID="1654c4e2df7fb7f8d78611a8425a47e2" ns1:_="" ns2:_="">
    <xsd:import namespace="http://schemas.microsoft.com/sharepoint/v3"/>
    <xsd:import namespace="3e7a4f67-9224-46ab-b41e-4dda0420fb2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KIPC_DocumentPrevie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7a4f67-9224-46ab-b41e-4dda0420fb2d" elementFormDefault="qualified">
    <xsd:import namespace="http://schemas.microsoft.com/office/2006/documentManagement/types"/>
    <xsd:import namespace="http://schemas.microsoft.com/office/infopath/2007/PartnerControls"/>
    <xsd:element name="KIPC_DocumentPreview" ma:index="10" nillable="true" ma:displayName="Document Preview" ma:format="Image" ma:internalName="KIPC_DocumentPrevie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35EFE6-ED36-44A8-992E-657AFD707955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3e7a4f67-9224-46ab-b41e-4dda0420fb2d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684E87-8FA4-4297-8378-8D5D3320CC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DC2DFA-14E8-4E93-B938-9DD8A2D64B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7a4f67-9224-46ab-b41e-4dda0420fb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5162</TotalTime>
  <Words>1263</Words>
  <Application>Microsoft Office PowerPoint</Application>
  <PresentationFormat>Экран (16:9)</PresentationFormat>
  <Paragraphs>144</Paragraphs>
  <Slides>18</Slides>
  <Notes>18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33" baseType="lpstr">
      <vt:lpstr>Arial</vt:lpstr>
      <vt:lpstr>Calibri</vt:lpstr>
      <vt:lpstr>Lab Gothic Book</vt:lpstr>
      <vt:lpstr>Lab Gothic Medium</vt:lpstr>
      <vt:lpstr>Museo Sans 100</vt:lpstr>
      <vt:lpstr>Museo Sans 500</vt:lpstr>
      <vt:lpstr>Museo Sans 900</vt:lpstr>
      <vt:lpstr>Museo Sans Cyrl 100</vt:lpstr>
      <vt:lpstr>Museo Sans Cyrl 300</vt:lpstr>
      <vt:lpstr>Museo Sans Cyrl 500</vt:lpstr>
      <vt:lpstr>Museo Sans Cyrl 700</vt:lpstr>
      <vt:lpstr>Museo Sans Cyrl 900</vt:lpstr>
      <vt:lpstr>Museo Sans Rounded 300</vt:lpstr>
      <vt:lpstr>Custom Design</vt:lpstr>
      <vt:lpstr>Main</vt:lpstr>
      <vt:lpstr>Презентация PowerPoint</vt:lpstr>
      <vt:lpstr>Вовлеченность в использование устройств</vt:lpstr>
      <vt:lpstr>ЧЕГО ОПАСАЮТСЯ РОДИТЕЛИ?</vt:lpstr>
      <vt:lpstr>Контроль со стороны родителей (общая практика)</vt:lpstr>
      <vt:lpstr>Контроль со стороны родителей (ПО)</vt:lpstr>
      <vt:lpstr>Чего на самом деле нужно бояться? Игры.</vt:lpstr>
      <vt:lpstr>ЧЕГО На самом деле надо бояться? Веб.</vt:lpstr>
      <vt:lpstr>ЧЕГО На самом деле надо бояться? Веб.</vt:lpstr>
      <vt:lpstr>Чего на самом деле надо бояться? Веб.</vt:lpstr>
      <vt:lpstr>Чего на самом деле надо бояться? Соцсети.</vt:lpstr>
      <vt:lpstr>Безопасное общение в сети</vt:lpstr>
      <vt:lpstr>Безопасное общение в сети</vt:lpstr>
      <vt:lpstr>Что там происходит в соцсети?</vt:lpstr>
      <vt:lpstr>ЧЕГО На самом деле надо бояться?</vt:lpstr>
      <vt:lpstr>KASPERSKY SAFE KIDS и  kids.Kaspersky.ru</vt:lpstr>
      <vt:lpstr>Бесплатная ВЕРСИЯ обладает широким функционалом</vt:lpstr>
      <vt:lpstr>Забота о ребенке – это нормально?</vt:lpstr>
      <vt:lpstr>Спасибо!  </vt:lpstr>
    </vt:vector>
  </TitlesOfParts>
  <Company>PowerLexis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777</cp:lastModifiedBy>
  <cp:revision>695</cp:revision>
  <dcterms:created xsi:type="dcterms:W3CDTF">2013-03-22T11:06:22Z</dcterms:created>
  <dcterms:modified xsi:type="dcterms:W3CDTF">2018-08-27T08:46:26Z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0x010100F05A797AEB0FA649BCE7945BED9F5A1F</vt:lpwstr>
  </property>
  <property fmtid="{D5CDD505-2E9C-101B-9397-08002B2CF9AE}" pid="3" name="FileLeafRef">
    <vt:lpwstr>Kaspersky_PPT_16x9.pptx</vt:lpwstr>
  </property>
</Properties>
</file>